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1.xml" ContentType="application/inkml+xml"/>
  <Override PartName="/ppt/ink/ink2.xml" ContentType="application/inkml+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1" r:id="rId5"/>
  </p:sldMasterIdLst>
  <p:notesMasterIdLst>
    <p:notesMasterId r:id="rId35"/>
  </p:notesMasterIdLst>
  <p:sldIdLst>
    <p:sldId id="257" r:id="rId6"/>
    <p:sldId id="1195" r:id="rId7"/>
    <p:sldId id="1193" r:id="rId8"/>
    <p:sldId id="1191" r:id="rId9"/>
    <p:sldId id="281" r:id="rId10"/>
    <p:sldId id="282" r:id="rId11"/>
    <p:sldId id="261" r:id="rId12"/>
    <p:sldId id="258" r:id="rId13"/>
    <p:sldId id="1192" r:id="rId14"/>
    <p:sldId id="263" r:id="rId15"/>
    <p:sldId id="262" r:id="rId16"/>
    <p:sldId id="264" r:id="rId17"/>
    <p:sldId id="266" r:id="rId18"/>
    <p:sldId id="268" r:id="rId19"/>
    <p:sldId id="270" r:id="rId20"/>
    <p:sldId id="271" r:id="rId21"/>
    <p:sldId id="5894" r:id="rId22"/>
    <p:sldId id="274" r:id="rId23"/>
    <p:sldId id="275" r:id="rId24"/>
    <p:sldId id="300" r:id="rId25"/>
    <p:sldId id="377" r:id="rId26"/>
    <p:sldId id="378" r:id="rId27"/>
    <p:sldId id="5896" r:id="rId28"/>
    <p:sldId id="5897" r:id="rId29"/>
    <p:sldId id="381" r:id="rId30"/>
    <p:sldId id="1189" r:id="rId31"/>
    <p:sldId id="1190" r:id="rId32"/>
    <p:sldId id="382" r:id="rId33"/>
    <p:sldId id="1194"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lian M. Fernandez" initials="JMF" lastIdx="1" clrIdx="0">
    <p:extLst>
      <p:ext uri="{19B8F6BF-5375-455C-9EA6-DF929625EA0E}">
        <p15:presenceInfo xmlns:p15="http://schemas.microsoft.com/office/powerpoint/2012/main" userId="S::julian.fernandez@crestron.com::1c46b31b-6126-463e-be92-facfd68b9e8b" providerId="AD"/>
      </p:ext>
    </p:extLst>
  </p:cmAuthor>
  <p:cmAuthor id="2" name="Bradley Marazas" initials="BM" lastIdx="9" clrIdx="1">
    <p:extLst>
      <p:ext uri="{19B8F6BF-5375-455C-9EA6-DF929625EA0E}">
        <p15:presenceInfo xmlns:p15="http://schemas.microsoft.com/office/powerpoint/2012/main" userId="S::bmarazas@crestron.com::380d2fae-57e6-4eb1-8f96-2e9dc4c06be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80787" autoAdjust="0"/>
  </p:normalViewPr>
  <p:slideViewPr>
    <p:cSldViewPr snapToGrid="0">
      <p:cViewPr varScale="1">
        <p:scale>
          <a:sx n="82" d="100"/>
          <a:sy n="82" d="100"/>
        </p:scale>
        <p:origin x="109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03T14:03:25.134"/>
    </inkml:context>
    <inkml:brush xml:id="br0">
      <inkml:brushProperty name="width" value="0.05" units="cm"/>
      <inkml:brushProperty name="height" value="0.05" units="cm"/>
      <inkml:brushProperty name="ignorePressure" value="1"/>
    </inkml:brush>
  </inkml:definitions>
  <inkml:trace contextRef="#ctx0" brushRef="#br0">47 20,'-5'-4,"-5"-2,-5 1,-1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03T14:03:32.846"/>
    </inkml:context>
    <inkml:brush xml:id="br0">
      <inkml:brushProperty name="width" value="0.05" units="cm"/>
      <inkml:brushProperty name="height" value="0.05" units="cm"/>
      <inkml:brushProperty name="ignorePressure" value="1"/>
    </inkml:brush>
  </inkml:definitions>
  <inkml:trace contextRef="#ctx0" brushRef="#br0">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0B648B-4255-401A-90B9-BCD77B941804}" type="datetimeFigureOut">
              <a:rPr lang="en-US" smtClean="0"/>
              <a:t>10/7/2020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29EFFD-5EB0-4241-B216-F8CAFF86F1EF}" type="slidenum">
              <a:rPr lang="en-US" smtClean="0"/>
              <a:t>‹#›</a:t>
            </a:fld>
            <a:endParaRPr lang="en-US"/>
          </a:p>
        </p:txBody>
      </p:sp>
    </p:spTree>
    <p:extLst>
      <p:ext uri="{BB962C8B-B14F-4D97-AF65-F5344CB8AC3E}">
        <p14:creationId xmlns:p14="http://schemas.microsoft.com/office/powerpoint/2010/main" val="1294460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29EFFD-5EB0-4241-B216-F8CAFF86F1EF}" type="slidenum">
              <a:rPr lang="en-US" smtClean="0"/>
              <a:t>1</a:t>
            </a:fld>
            <a:endParaRPr lang="en-US"/>
          </a:p>
        </p:txBody>
      </p:sp>
    </p:spTree>
    <p:extLst>
      <p:ext uri="{BB962C8B-B14F-4D97-AF65-F5344CB8AC3E}">
        <p14:creationId xmlns:p14="http://schemas.microsoft.com/office/powerpoint/2010/main" val="16566996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29EFFD-5EB0-4241-B216-F8CAFF86F1EF}" type="slidenum">
              <a:rPr lang="en-US" smtClean="0"/>
              <a:t>19</a:t>
            </a:fld>
            <a:endParaRPr lang="en-US"/>
          </a:p>
        </p:txBody>
      </p:sp>
    </p:spTree>
    <p:extLst>
      <p:ext uri="{BB962C8B-B14F-4D97-AF65-F5344CB8AC3E}">
        <p14:creationId xmlns:p14="http://schemas.microsoft.com/office/powerpoint/2010/main" val="2022493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F4F1FD2-58AB-4299-8481-02EEA6DAFC9F}" type="slidenum">
              <a:rPr lang="en-GB" smtClean="0"/>
              <a:t>26</a:t>
            </a:fld>
            <a:endParaRPr lang="en-GB"/>
          </a:p>
        </p:txBody>
      </p:sp>
    </p:spTree>
    <p:extLst>
      <p:ext uri="{BB962C8B-B14F-4D97-AF65-F5344CB8AC3E}">
        <p14:creationId xmlns:p14="http://schemas.microsoft.com/office/powerpoint/2010/main" val="22195906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29EFFD-5EB0-4241-B216-F8CAFF86F1EF}" type="slidenum">
              <a:rPr lang="en-US" smtClean="0"/>
              <a:t>29</a:t>
            </a:fld>
            <a:endParaRPr lang="en-US"/>
          </a:p>
        </p:txBody>
      </p:sp>
    </p:spTree>
    <p:extLst>
      <p:ext uri="{BB962C8B-B14F-4D97-AF65-F5344CB8AC3E}">
        <p14:creationId xmlns:p14="http://schemas.microsoft.com/office/powerpoint/2010/main" val="259727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0" u="none" dirty="0"/>
              <a:t>People need to get back to work, but when they do, they need to be, and feel, safe at work. There’s going to be some new protocols set in by facilities, building management, people are going to getting their temperature taken, a lot of new things are going to happen when they just walk in the door. I mean we still don’t really know, but we need to be prepared to have the conversations. </a:t>
            </a:r>
          </a:p>
          <a:p>
            <a:pPr marL="0" indent="0">
              <a:buFont typeface="Arial" panose="020B0604020202020204" pitchFamily="34" charset="0"/>
              <a:buNone/>
            </a:pPr>
            <a:endParaRPr lang="en-US" b="0" u="none" dirty="0"/>
          </a:p>
          <a:p>
            <a:pPr marL="0" indent="0">
              <a:buFont typeface="Arial" panose="020B0604020202020204" pitchFamily="34" charset="0"/>
              <a:buNone/>
            </a:pPr>
            <a:r>
              <a:rPr lang="en-US" b="0" u="none" dirty="0"/>
              <a:t>Crestron can help with this though technology and design assistance. There’s a lot of talk in the Consultant world going on right now and a lot of uncertainty, so hopefully everyone on the call today can walk away afterwards with some confidence to talk about how Crestron can solve some problems. </a:t>
            </a:r>
          </a:p>
          <a:p>
            <a:pPr marL="0" indent="0">
              <a:buFont typeface="Arial" panose="020B0604020202020204" pitchFamily="34" charset="0"/>
              <a:buNone/>
            </a:pPr>
            <a:endParaRPr lang="en-US" b="0" u="none" dirty="0"/>
          </a:p>
          <a:p>
            <a:pPr marL="0" indent="0">
              <a:buFont typeface="Arial" panose="020B0604020202020204" pitchFamily="34" charset="0"/>
              <a:buNone/>
            </a:pPr>
            <a:r>
              <a:rPr lang="en-US" b="0" u="none" dirty="0"/>
              <a:t>Yeah, for dealers it’s about stimulating business too. We need to show them that they need to start thinking about their integrations in a new way. That uncertainty for business can be helped by Crestron and our dealers. That’s an opportunity for their business’. We need to give them some new ideas, show them how our current tech can help the new workplace standards. </a:t>
            </a:r>
          </a:p>
          <a:p>
            <a:pPr marL="0" indent="0">
              <a:buFont typeface="Arial" panose="020B0604020202020204" pitchFamily="34" charset="0"/>
              <a:buNone/>
            </a:pPr>
            <a:endParaRPr lang="en-US" b="0" u="none" dirty="0"/>
          </a:p>
          <a:p>
            <a:pPr marL="0" indent="0">
              <a:buFont typeface="Arial" panose="020B0604020202020204" pitchFamily="34" charset="0"/>
              <a:buNone/>
            </a:pPr>
            <a:r>
              <a:rPr lang="en-US" b="0" u="none" dirty="0"/>
              <a:t>Right, look at us as a company. We’re still all remote, but the Texas office is going to start bringing in 25% of the workforce. So now we need to start thinking about how technology can help limited work staff collaborate while in the same building and with the rest of the staff at home. </a:t>
            </a:r>
          </a:p>
          <a:p>
            <a:pPr marL="0" indent="0">
              <a:buFont typeface="Arial" panose="020B0604020202020204" pitchFamily="34" charset="0"/>
              <a:buNone/>
            </a:pPr>
            <a:endParaRPr lang="en-US" b="0" u="none" dirty="0"/>
          </a:p>
          <a:p>
            <a:pPr marL="0" indent="0">
              <a:buFont typeface="Arial" panose="020B0604020202020204" pitchFamily="34" charset="0"/>
              <a:buNone/>
            </a:pPr>
            <a:r>
              <a:rPr lang="en-US" b="0" u="none" dirty="0"/>
              <a:t>So it’s strange times now, and it’s going to be at the office too. We need to make sure customers know we can help them get through this and keep their workforce effective. So stay engaged with them! They may not be thinking about how Crestron can help. </a:t>
            </a:r>
          </a:p>
          <a:p>
            <a:endParaRPr lang="en-US" dirty="0"/>
          </a:p>
        </p:txBody>
      </p:sp>
      <p:sp>
        <p:nvSpPr>
          <p:cNvPr id="4" name="Slide Number Placeholder 3"/>
          <p:cNvSpPr>
            <a:spLocks noGrp="1"/>
          </p:cNvSpPr>
          <p:nvPr>
            <p:ph type="sldNum" sz="quarter" idx="5"/>
          </p:nvPr>
        </p:nvSpPr>
        <p:spPr/>
        <p:txBody>
          <a:bodyPr/>
          <a:lstStyle/>
          <a:p>
            <a:fld id="{96C0E9B4-FB23-8541-9166-BB6DB65B1DD7}" type="slidenum">
              <a:rPr lang="en-US" smtClean="0"/>
              <a:t>2</a:t>
            </a:fld>
            <a:endParaRPr lang="en-US"/>
          </a:p>
        </p:txBody>
      </p:sp>
    </p:spTree>
    <p:extLst>
      <p:ext uri="{BB962C8B-B14F-4D97-AF65-F5344CB8AC3E}">
        <p14:creationId xmlns:p14="http://schemas.microsoft.com/office/powerpoint/2010/main" val="2950784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You have the peace of mind that conference rooms will be operational when you need them to be, and not consuming power when you don’t need them to be. </a:t>
            </a:r>
            <a:r>
              <a:rPr lang="en-US" b="0" err="1"/>
              <a:t>AirMedia</a:t>
            </a:r>
            <a:r>
              <a:rPr lang="en-US" b="0"/>
              <a:t> 2.0 is simple, manageable (via the Crestron </a:t>
            </a:r>
            <a:r>
              <a:rPr lang="en-US" b="0" err="1"/>
              <a:t>XiO</a:t>
            </a:r>
            <a:r>
              <a:rPr lang="en-US" b="0"/>
              <a:t> Cloud™ platform), and leverages existing IT security infrastructure.</a:t>
            </a:r>
          </a:p>
          <a:p>
            <a:endParaRPr lang="en-US" b="0"/>
          </a:p>
          <a:p>
            <a:pPr marL="342900" indent="-342900">
              <a:buFont typeface="Arial" panose="020B0604020202020204" pitchFamily="34" charset="0"/>
              <a:buChar char="•"/>
            </a:pPr>
            <a:r>
              <a:rPr lang="en-US" b="0"/>
              <a:t>The </a:t>
            </a:r>
            <a:r>
              <a:rPr lang="en-US" b="0" err="1"/>
              <a:t>AirMedia</a:t>
            </a:r>
            <a:r>
              <a:rPr lang="en-US" b="0"/>
              <a:t> AM-200 and AM-300 wireless presentation systems have built-in room control and automation. </a:t>
            </a:r>
          </a:p>
          <a:p>
            <a:pPr marL="342900" indent="-342900">
              <a:buFont typeface="Arial" panose="020B0604020202020204" pitchFamily="34" charset="0"/>
              <a:buChar char="•"/>
            </a:pPr>
            <a:r>
              <a:rPr lang="en-US" b="0"/>
              <a:t>You can configure the system, including peripheral devices such as a display/projector and touch screen, to automatically power on and off based on business hours you set or via occupancy (using a paired occupancy sensor). </a:t>
            </a:r>
          </a:p>
          <a:p>
            <a:pPr marL="342900" indent="-342900">
              <a:buFont typeface="Arial" panose="020B0604020202020204" pitchFamily="34" charset="0"/>
              <a:buChar char="•"/>
            </a:pPr>
            <a:r>
              <a:rPr lang="en-US" b="0"/>
              <a:t>You simply enter the room and the system is operational. Again, no physical interaction with any device other than your own. </a:t>
            </a:r>
            <a:endParaRPr lang="en-US"/>
          </a:p>
          <a:p>
            <a:endParaRPr lang="en-US"/>
          </a:p>
        </p:txBody>
      </p:sp>
      <p:sp>
        <p:nvSpPr>
          <p:cNvPr id="4" name="Slide Number Placeholder 3"/>
          <p:cNvSpPr>
            <a:spLocks noGrp="1"/>
          </p:cNvSpPr>
          <p:nvPr>
            <p:ph type="sldNum" sz="quarter" idx="5"/>
          </p:nvPr>
        </p:nvSpPr>
        <p:spPr/>
        <p:txBody>
          <a:bodyPr/>
          <a:lstStyle/>
          <a:p>
            <a:fld id="{5A29EFFD-5EB0-4241-B216-F8CAFF86F1EF}" type="slidenum">
              <a:rPr lang="en-US" smtClean="0"/>
              <a:t>3</a:t>
            </a:fld>
            <a:endParaRPr lang="en-US"/>
          </a:p>
        </p:txBody>
      </p:sp>
    </p:spTree>
    <p:extLst>
      <p:ext uri="{BB962C8B-B14F-4D97-AF65-F5344CB8AC3E}">
        <p14:creationId xmlns:p14="http://schemas.microsoft.com/office/powerpoint/2010/main" val="2125454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Information is key</a:t>
            </a:r>
            <a:br>
              <a:rPr lang="en-US" b="0"/>
            </a:br>
            <a:r>
              <a:rPr lang="en-US" b="0"/>
              <a:t>It all starts with the front of the room experience, where essential information is communicated to the meeting participants:</a:t>
            </a:r>
          </a:p>
          <a:p>
            <a:r>
              <a:rPr lang="en-US"/>
              <a:t>Meeting room availability</a:t>
            </a:r>
            <a:r>
              <a:rPr lang="en-US" b="0"/>
              <a:t> – Connect to Microsoft Office 365®, Microsoft Exchange Server®, Google Calendar™, or Crestron Fusion® software for even more providers</a:t>
            </a:r>
          </a:p>
          <a:p>
            <a:r>
              <a:rPr lang="en-US"/>
              <a:t>Ambient messaging and branding</a:t>
            </a:r>
            <a:r>
              <a:rPr lang="en-US" b="0"/>
              <a:t> – Scroll through a series of background images uploaded locally or on a web server; upload a custom logo; or connect to </a:t>
            </a:r>
            <a:r>
              <a:rPr lang="en-US" b="0" err="1"/>
              <a:t>Appspace</a:t>
            </a:r>
            <a:r>
              <a:rPr lang="en-US" b="0"/>
              <a:t>® software to allow for an even more engaging signage/messaging experience</a:t>
            </a:r>
          </a:p>
          <a:p>
            <a:r>
              <a:rPr lang="en-US"/>
              <a:t>Helpful instructions</a:t>
            </a:r>
            <a:r>
              <a:rPr lang="en-US" b="0"/>
              <a:t> – Information to connect via wired or wireless is available front and center</a:t>
            </a:r>
          </a:p>
          <a:p>
            <a:endParaRPr lang="en-US"/>
          </a:p>
        </p:txBody>
      </p:sp>
      <p:sp>
        <p:nvSpPr>
          <p:cNvPr id="4" name="Slide Number Placeholder 3"/>
          <p:cNvSpPr>
            <a:spLocks noGrp="1"/>
          </p:cNvSpPr>
          <p:nvPr>
            <p:ph type="sldNum" sz="quarter" idx="5"/>
          </p:nvPr>
        </p:nvSpPr>
        <p:spPr/>
        <p:txBody>
          <a:bodyPr/>
          <a:lstStyle/>
          <a:p>
            <a:fld id="{5A29EFFD-5EB0-4241-B216-F8CAFF86F1EF}" type="slidenum">
              <a:rPr lang="en-US" smtClean="0"/>
              <a:t>4</a:t>
            </a:fld>
            <a:endParaRPr lang="en-US"/>
          </a:p>
        </p:txBody>
      </p:sp>
    </p:spTree>
    <p:extLst>
      <p:ext uri="{BB962C8B-B14F-4D97-AF65-F5344CB8AC3E}">
        <p14:creationId xmlns:p14="http://schemas.microsoft.com/office/powerpoint/2010/main" val="21453823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29EFFD-5EB0-4241-B216-F8CAFF86F1EF}" type="slidenum">
              <a:rPr lang="en-US" smtClean="0"/>
              <a:t>6</a:t>
            </a:fld>
            <a:endParaRPr lang="en-US"/>
          </a:p>
        </p:txBody>
      </p:sp>
    </p:spTree>
    <p:extLst>
      <p:ext uri="{BB962C8B-B14F-4D97-AF65-F5344CB8AC3E}">
        <p14:creationId xmlns:p14="http://schemas.microsoft.com/office/powerpoint/2010/main" val="1429887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u="sng"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EF36B6-90EF-4C6E-BF37-AB38EA75A3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55170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EF36B6-90EF-4C6E-BF37-AB38EA75A3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9198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Sub &lt;100ms</a:t>
            </a:r>
            <a:r>
              <a:rPr lang="en-US" baseline="0"/>
              <a:t> latency, Average 1.4Mbps, Range of .25 to 8.5Mbps</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F0B6A0-1B25-415D-9F85-E3D90A406B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3155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EF36B6-90EF-4C6E-BF37-AB38EA75A3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87713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8C549AC-F50C-2846-8670-321F2BD26216}"/>
              </a:ext>
            </a:extLst>
          </p:cNvPr>
          <p:cNvSpPr/>
          <p:nvPr userDrawn="1"/>
        </p:nvSpPr>
        <p:spPr>
          <a:xfrm>
            <a:off x="342900" y="304799"/>
            <a:ext cx="11506200" cy="5867401"/>
          </a:xfrm>
          <a:prstGeom prst="rect">
            <a:avLst/>
          </a:pr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5" name="Rectangle 4">
            <a:extLst>
              <a:ext uri="{FF2B5EF4-FFF2-40B4-BE49-F238E27FC236}">
                <a16:creationId xmlns:a16="http://schemas.microsoft.com/office/drawing/2014/main" id="{3FD0CF14-31CA-7847-9353-1F8F1455B937}"/>
              </a:ext>
            </a:extLst>
          </p:cNvPr>
          <p:cNvSpPr/>
          <p:nvPr userDrawn="1"/>
        </p:nvSpPr>
        <p:spPr>
          <a:xfrm>
            <a:off x="342901" y="304799"/>
            <a:ext cx="11506199" cy="5867401"/>
          </a:xfrm>
          <a:prstGeom prst="rect">
            <a:avLst/>
          </a:prstGeom>
          <a:solidFill>
            <a:schemeClr val="tx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Title 1">
            <a:extLst>
              <a:ext uri="{FF2B5EF4-FFF2-40B4-BE49-F238E27FC236}">
                <a16:creationId xmlns:a16="http://schemas.microsoft.com/office/drawing/2014/main" id="{F439A7BE-C7B2-6A42-9527-D05E9E968D44}"/>
              </a:ext>
            </a:extLst>
          </p:cNvPr>
          <p:cNvSpPr>
            <a:spLocks noGrp="1"/>
          </p:cNvSpPr>
          <p:nvPr>
            <p:ph type="title" hasCustomPrompt="1"/>
          </p:nvPr>
        </p:nvSpPr>
        <p:spPr>
          <a:xfrm>
            <a:off x="342900" y="2192383"/>
            <a:ext cx="11506200" cy="2092234"/>
          </a:xfrm>
        </p:spPr>
        <p:txBody>
          <a:bodyPr/>
          <a:lstStyle>
            <a:lvl1pPr algn="ctr">
              <a:lnSpc>
                <a:spcPct val="150000"/>
              </a:lnSpc>
              <a:spcAft>
                <a:spcPts val="2400"/>
              </a:spcAft>
              <a:defRPr>
                <a:solidFill>
                  <a:srgbClr val="FFFFFF"/>
                </a:solidFill>
              </a:defRPr>
            </a:lvl1pPr>
          </a:lstStyle>
          <a:p>
            <a:r>
              <a:rPr lang="en-US"/>
              <a:t>Presentation Title</a:t>
            </a:r>
          </a:p>
        </p:txBody>
      </p:sp>
      <p:cxnSp>
        <p:nvCxnSpPr>
          <p:cNvPr id="7" name="Straight Connector 6">
            <a:extLst>
              <a:ext uri="{FF2B5EF4-FFF2-40B4-BE49-F238E27FC236}">
                <a16:creationId xmlns:a16="http://schemas.microsoft.com/office/drawing/2014/main" id="{5B72A5A5-404E-4B40-B90E-20B97CC84047}"/>
              </a:ext>
            </a:extLst>
          </p:cNvPr>
          <p:cNvCxnSpPr>
            <a:cxnSpLocks/>
          </p:cNvCxnSpPr>
          <p:nvPr userDrawn="1"/>
        </p:nvCxnSpPr>
        <p:spPr>
          <a:xfrm flipH="1">
            <a:off x="342900" y="304800"/>
            <a:ext cx="115062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A2DAEF6-EC91-4342-B75E-72D7E9F2C91A}"/>
              </a:ext>
            </a:extLst>
          </p:cNvPr>
          <p:cNvCxnSpPr>
            <a:cxnSpLocks/>
          </p:cNvCxnSpPr>
          <p:nvPr userDrawn="1"/>
        </p:nvCxnSpPr>
        <p:spPr>
          <a:xfrm flipH="1">
            <a:off x="342900" y="6172201"/>
            <a:ext cx="115062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1289515"/>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ega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FD0CF14-31CA-7847-9353-1F8F1455B937}"/>
              </a:ext>
            </a:extLst>
          </p:cNvPr>
          <p:cNvSpPr/>
          <p:nvPr userDrawn="1"/>
        </p:nvSpPr>
        <p:spPr>
          <a:xfrm>
            <a:off x="342900" y="304799"/>
            <a:ext cx="11506200" cy="5867401"/>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Title 1">
            <a:extLst>
              <a:ext uri="{FF2B5EF4-FFF2-40B4-BE49-F238E27FC236}">
                <a16:creationId xmlns:a16="http://schemas.microsoft.com/office/drawing/2014/main" id="{F439A7BE-C7B2-6A42-9527-D05E9E968D44}"/>
              </a:ext>
            </a:extLst>
          </p:cNvPr>
          <p:cNvSpPr>
            <a:spLocks noGrp="1"/>
          </p:cNvSpPr>
          <p:nvPr>
            <p:ph type="title" hasCustomPrompt="1"/>
          </p:nvPr>
        </p:nvSpPr>
        <p:spPr>
          <a:xfrm>
            <a:off x="4418510" y="3155576"/>
            <a:ext cx="7430590" cy="3016624"/>
          </a:xfrm>
        </p:spPr>
        <p:txBody>
          <a:bodyPr anchor="t"/>
          <a:lstStyle>
            <a:lvl1pPr algn="l">
              <a:defRPr>
                <a:solidFill>
                  <a:srgbClr val="FFFFFF"/>
                </a:solidFill>
              </a:defRPr>
            </a:lvl1pPr>
          </a:lstStyle>
          <a:p>
            <a:r>
              <a:rPr lang="en-US"/>
              <a:t>Insert final remarks</a:t>
            </a:r>
          </a:p>
        </p:txBody>
      </p:sp>
      <p:sp>
        <p:nvSpPr>
          <p:cNvPr id="4" name="TextBox 3">
            <a:extLst>
              <a:ext uri="{FF2B5EF4-FFF2-40B4-BE49-F238E27FC236}">
                <a16:creationId xmlns:a16="http://schemas.microsoft.com/office/drawing/2014/main" id="{0A82CDB4-6B19-BC4B-9859-3FEC1DD9012D}"/>
              </a:ext>
            </a:extLst>
          </p:cNvPr>
          <p:cNvSpPr txBox="1"/>
          <p:nvPr userDrawn="1"/>
        </p:nvSpPr>
        <p:spPr>
          <a:xfrm>
            <a:off x="549449" y="5756702"/>
            <a:ext cx="9319379" cy="276999"/>
          </a:xfrm>
          <a:prstGeom prst="rect">
            <a:avLst/>
          </a:prstGeom>
          <a:noFill/>
        </p:spPr>
        <p:txBody>
          <a:bodyPr wrap="square" lIns="0" tIns="0" rIns="0" bIns="0" rtlCol="0">
            <a:spAutoFit/>
          </a:bodyPr>
          <a:lstStyle/>
          <a:p>
            <a:pPr>
              <a:lnSpc>
                <a:spcPct val="100000"/>
              </a:lnSpc>
            </a:pPr>
            <a:r>
              <a:rPr lang="en-US" sz="900" b="0" i="0">
                <a:solidFill>
                  <a:srgbClr val="FFFFFF"/>
                </a:solidFill>
                <a:latin typeface="Arial Narrow" panose="020B0604020202020204" pitchFamily="34" charset="0"/>
                <a:cs typeface="Arial Narrow" panose="020B0604020202020204" pitchFamily="34" charset="0"/>
              </a:rPr>
              <a:t>All brand names, product names, and trademarks are the property of their respective owners. Certain trademarks, registered trademarks, and trade names may be used in this document to refer to either the entities claiming the marks and names or their products. Crestron disclaims any proprietary interest in the marks and names of others. Crestron is not responsible for errors in typography or photography. ©2019 Crestron Electronics, Inc.</a:t>
            </a:r>
          </a:p>
        </p:txBody>
      </p:sp>
      <p:sp>
        <p:nvSpPr>
          <p:cNvPr id="8" name="Rectangle 7">
            <a:extLst>
              <a:ext uri="{FF2B5EF4-FFF2-40B4-BE49-F238E27FC236}">
                <a16:creationId xmlns:a16="http://schemas.microsoft.com/office/drawing/2014/main" id="{527EF3AC-2D07-E94E-B019-CFCAC1545AB5}"/>
              </a:ext>
            </a:extLst>
          </p:cNvPr>
          <p:cNvSpPr/>
          <p:nvPr userDrawn="1"/>
        </p:nvSpPr>
        <p:spPr>
          <a:xfrm>
            <a:off x="4418510" y="2766011"/>
            <a:ext cx="1170103" cy="1068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108915"/>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2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Comparison Title</a:t>
            </a:r>
            <a:endParaRPr lang="en-GB"/>
          </a:p>
        </p:txBody>
      </p:sp>
      <p:sp>
        <p:nvSpPr>
          <p:cNvPr id="3" name="Content Placeholder 2"/>
          <p:cNvSpPr>
            <a:spLocks noGrp="1"/>
          </p:cNvSpPr>
          <p:nvPr>
            <p:ph idx="1" hasCustomPrompt="1"/>
          </p:nvPr>
        </p:nvSpPr>
        <p:spPr>
          <a:xfrm>
            <a:off x="966000" y="1633535"/>
            <a:ext cx="4808707" cy="4395787"/>
          </a:xfrm>
        </p:spPr>
        <p:txBody>
          <a:bodyPr/>
          <a:lstStyle>
            <a:lvl2pPr>
              <a:defRPr sz="1800"/>
            </a:lvl2pPr>
            <a:lvl3pPr>
              <a:defRPr sz="1600">
                <a:solidFill>
                  <a:schemeClr val="tx2"/>
                </a:solidFill>
              </a:defRPr>
            </a:lvl3pPr>
            <a:lvl4pPr>
              <a:defRPr sz="1400"/>
            </a:lvl4pPr>
            <a:lvl5pPr>
              <a:defRPr sz="1200"/>
            </a:lvl5pPr>
          </a:lstStyle>
          <a:p>
            <a:pPr lvl="0"/>
            <a:r>
              <a:rPr lang="en-US"/>
              <a:t>Indent 1</a:t>
            </a:r>
          </a:p>
          <a:p>
            <a:pPr lvl="1"/>
            <a:r>
              <a:rPr lang="en-US"/>
              <a:t>Indent 2</a:t>
            </a:r>
          </a:p>
          <a:p>
            <a:pPr lvl="2"/>
            <a:r>
              <a:rPr lang="en-US"/>
              <a:t>Indent 3</a:t>
            </a:r>
          </a:p>
          <a:p>
            <a:pPr lvl="3"/>
            <a:r>
              <a:rPr lang="en-US"/>
              <a:t>Indent 4</a:t>
            </a:r>
          </a:p>
          <a:p>
            <a:pPr lvl="4"/>
            <a:r>
              <a:rPr lang="en-US"/>
              <a:t>Indent 5</a:t>
            </a:r>
            <a:endParaRPr lang="en-GB"/>
          </a:p>
        </p:txBody>
      </p:sp>
      <p:sp>
        <p:nvSpPr>
          <p:cNvPr id="29" name="Content Placeholder 28"/>
          <p:cNvSpPr>
            <a:spLocks noGrp="1"/>
          </p:cNvSpPr>
          <p:nvPr>
            <p:ph sz="quarter" idx="15" hasCustomPrompt="1"/>
          </p:nvPr>
        </p:nvSpPr>
        <p:spPr>
          <a:xfrm>
            <a:off x="6416842" y="1633535"/>
            <a:ext cx="4809158" cy="4395600"/>
          </a:xfrm>
        </p:spPr>
        <p:txBody>
          <a:bodyPr/>
          <a:lstStyle>
            <a:lvl2pPr>
              <a:defRPr sz="1800"/>
            </a:lvl2pPr>
            <a:lvl3pPr>
              <a:defRPr sz="1600">
                <a:solidFill>
                  <a:schemeClr val="tx2"/>
                </a:solidFill>
              </a:defRPr>
            </a:lvl3pPr>
            <a:lvl4pPr>
              <a:defRPr sz="1400"/>
            </a:lvl4pPr>
            <a:lvl5pPr>
              <a:defRPr sz="1200"/>
            </a:lvl5pPr>
          </a:lstStyle>
          <a:p>
            <a:pPr lvl="0"/>
            <a:r>
              <a:rPr lang="en-US"/>
              <a:t>Indent 1</a:t>
            </a:r>
          </a:p>
          <a:p>
            <a:pPr lvl="1"/>
            <a:r>
              <a:rPr lang="en-US"/>
              <a:t>Indent 2</a:t>
            </a:r>
          </a:p>
          <a:p>
            <a:pPr lvl="2"/>
            <a:r>
              <a:rPr lang="en-US"/>
              <a:t>Indent 3</a:t>
            </a:r>
          </a:p>
          <a:p>
            <a:pPr lvl="3"/>
            <a:r>
              <a:rPr lang="en-US"/>
              <a:t>Indent 4</a:t>
            </a:r>
          </a:p>
          <a:p>
            <a:pPr lvl="4"/>
            <a:r>
              <a:rPr lang="en-US"/>
              <a:t>Indent 5</a:t>
            </a:r>
            <a:endParaRPr lang="en-GB"/>
          </a:p>
        </p:txBody>
      </p:sp>
      <p:sp>
        <p:nvSpPr>
          <p:cNvPr id="16" name="Freeform: Shape 6"/>
          <p:cNvSpPr/>
          <p:nvPr/>
        </p:nvSpPr>
        <p:spPr>
          <a:xfrm rot="16200000">
            <a:off x="2667000" y="-2667000"/>
            <a:ext cx="6858000" cy="12192000"/>
          </a:xfrm>
          <a:custGeom>
            <a:avLst/>
            <a:gdLst>
              <a:gd name="connsiteX0" fmla="*/ 6743699 w 6858000"/>
              <a:gd name="connsiteY0" fmla="*/ 114300 h 12192000"/>
              <a:gd name="connsiteX1" fmla="*/ 114301 w 6858000"/>
              <a:gd name="connsiteY1" fmla="*/ 114300 h 12192000"/>
              <a:gd name="connsiteX2" fmla="*/ 114301 w 6858000"/>
              <a:gd name="connsiteY2" fmla="*/ 12077700 h 12192000"/>
              <a:gd name="connsiteX3" fmla="*/ 6743699 w 6858000"/>
              <a:gd name="connsiteY3" fmla="*/ 12077700 h 12192000"/>
              <a:gd name="connsiteX4" fmla="*/ 6858000 w 6858000"/>
              <a:gd name="connsiteY4" fmla="*/ 12077700 h 12192000"/>
              <a:gd name="connsiteX5" fmla="*/ 6858000 w 6858000"/>
              <a:gd name="connsiteY5" fmla="*/ 12192000 h 12192000"/>
              <a:gd name="connsiteX6" fmla="*/ 0 w 6858000"/>
              <a:gd name="connsiteY6" fmla="*/ 12192000 h 12192000"/>
              <a:gd name="connsiteX7" fmla="*/ 0 w 6858000"/>
              <a:gd name="connsiteY7" fmla="*/ 12077700 h 12192000"/>
              <a:gd name="connsiteX8" fmla="*/ 1 w 6858000"/>
              <a:gd name="connsiteY8" fmla="*/ 12077700 h 12192000"/>
              <a:gd name="connsiteX9" fmla="*/ 1 w 6858000"/>
              <a:gd name="connsiteY9" fmla="*/ 114300 h 12192000"/>
              <a:gd name="connsiteX10" fmla="*/ 0 w 6858000"/>
              <a:gd name="connsiteY10" fmla="*/ 114300 h 12192000"/>
              <a:gd name="connsiteX11" fmla="*/ 0 w 6858000"/>
              <a:gd name="connsiteY11" fmla="*/ 1 h 12192000"/>
              <a:gd name="connsiteX12" fmla="*/ 1 w 6858000"/>
              <a:gd name="connsiteY12" fmla="*/ 1 h 12192000"/>
              <a:gd name="connsiteX13" fmla="*/ 1 w 6858000"/>
              <a:gd name="connsiteY13" fmla="*/ 0 h 12192000"/>
              <a:gd name="connsiteX14" fmla="*/ 114301 w 6858000"/>
              <a:gd name="connsiteY14" fmla="*/ 0 h 12192000"/>
              <a:gd name="connsiteX15" fmla="*/ 114301 w 6858000"/>
              <a:gd name="connsiteY15" fmla="*/ 1 h 12192000"/>
              <a:gd name="connsiteX16" fmla="*/ 6743699 w 6858000"/>
              <a:gd name="connsiteY16" fmla="*/ 1 h 12192000"/>
              <a:gd name="connsiteX17" fmla="*/ 6857999 w 6858000"/>
              <a:gd name="connsiteY17" fmla="*/ 1 h 12192000"/>
              <a:gd name="connsiteX18" fmla="*/ 6858000 w 6858000"/>
              <a:gd name="connsiteY18" fmla="*/ 1 h 12192000"/>
              <a:gd name="connsiteX19" fmla="*/ 6858000 w 6858000"/>
              <a:gd name="connsiteY19" fmla="*/ 114300 h 12192000"/>
              <a:gd name="connsiteX20" fmla="*/ 6857999 w 6858000"/>
              <a:gd name="connsiteY20" fmla="*/ 114300 h 12192000"/>
              <a:gd name="connsiteX21" fmla="*/ 6857999 w 6858000"/>
              <a:gd name="connsiteY21" fmla="*/ 120777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858000" h="12192000">
                <a:moveTo>
                  <a:pt x="6743699" y="114300"/>
                </a:moveTo>
                <a:lnTo>
                  <a:pt x="114301" y="114300"/>
                </a:lnTo>
                <a:lnTo>
                  <a:pt x="114301" y="12077700"/>
                </a:lnTo>
                <a:lnTo>
                  <a:pt x="6743699" y="12077700"/>
                </a:lnTo>
                <a:close/>
                <a:moveTo>
                  <a:pt x="6858000" y="12077700"/>
                </a:moveTo>
                <a:lnTo>
                  <a:pt x="6858000" y="12192000"/>
                </a:lnTo>
                <a:lnTo>
                  <a:pt x="0" y="12192000"/>
                </a:lnTo>
                <a:lnTo>
                  <a:pt x="0" y="12077700"/>
                </a:lnTo>
                <a:lnTo>
                  <a:pt x="1" y="12077700"/>
                </a:lnTo>
                <a:lnTo>
                  <a:pt x="1" y="114300"/>
                </a:lnTo>
                <a:lnTo>
                  <a:pt x="0" y="114300"/>
                </a:lnTo>
                <a:lnTo>
                  <a:pt x="0" y="1"/>
                </a:lnTo>
                <a:lnTo>
                  <a:pt x="1" y="1"/>
                </a:lnTo>
                <a:lnTo>
                  <a:pt x="1" y="0"/>
                </a:lnTo>
                <a:lnTo>
                  <a:pt x="114301" y="0"/>
                </a:lnTo>
                <a:lnTo>
                  <a:pt x="114301" y="1"/>
                </a:lnTo>
                <a:lnTo>
                  <a:pt x="6743699" y="1"/>
                </a:lnTo>
                <a:lnTo>
                  <a:pt x="6857999" y="1"/>
                </a:lnTo>
                <a:lnTo>
                  <a:pt x="6858000" y="1"/>
                </a:lnTo>
                <a:lnTo>
                  <a:pt x="6858000" y="114300"/>
                </a:lnTo>
                <a:lnTo>
                  <a:pt x="6857999" y="114300"/>
                </a:lnTo>
                <a:lnTo>
                  <a:pt x="6857999" y="120777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6940" y="6350126"/>
            <a:ext cx="1600200" cy="184023"/>
          </a:xfrm>
          <a:prstGeom prst="rect">
            <a:avLst/>
          </a:prstGeom>
        </p:spPr>
      </p:pic>
    </p:spTree>
    <p:extLst>
      <p:ext uri="{BB962C8B-B14F-4D97-AF65-F5344CB8AC3E}">
        <p14:creationId xmlns:p14="http://schemas.microsoft.com/office/powerpoint/2010/main" val="2522824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24837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Slide - imag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0" y="0"/>
            <a:ext cx="12192000" cy="6858002"/>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p:cNvCxnSpPr>
            <a:cxnSpLocks/>
          </p:cNvCxnSpPr>
          <p:nvPr/>
        </p:nvCxnSpPr>
        <p:spPr>
          <a:xfrm>
            <a:off x="6096000" y="-149085"/>
            <a:ext cx="0" cy="2824163"/>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096000" y="4006710"/>
            <a:ext cx="0" cy="3000375"/>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hasCustomPrompt="1"/>
          </p:nvPr>
        </p:nvSpPr>
        <p:spPr>
          <a:xfrm>
            <a:off x="966000" y="2990781"/>
            <a:ext cx="10260000" cy="369332"/>
          </a:xfrm>
        </p:spPr>
        <p:txBody>
          <a:bodyPr anchor="ctr" anchorCtr="0"/>
          <a:lstStyle>
            <a:lvl1pPr algn="ctr">
              <a:defRPr sz="2400">
                <a:solidFill>
                  <a:schemeClr val="bg1"/>
                </a:solidFill>
              </a:defRPr>
            </a:lvl1pPr>
          </a:lstStyle>
          <a:p>
            <a:r>
              <a:rPr lang="en-US"/>
              <a:t>Title Slide – image</a:t>
            </a:r>
            <a:endParaRPr lang="en-GB"/>
          </a:p>
        </p:txBody>
      </p:sp>
      <p:sp>
        <p:nvSpPr>
          <p:cNvPr id="3" name="Subtitle 2"/>
          <p:cNvSpPr>
            <a:spLocks noGrp="1"/>
          </p:cNvSpPr>
          <p:nvPr>
            <p:ph type="subTitle" idx="1" hasCustomPrompt="1"/>
          </p:nvPr>
        </p:nvSpPr>
        <p:spPr>
          <a:xfrm>
            <a:off x="966000" y="3480598"/>
            <a:ext cx="10260000" cy="276999"/>
          </a:xfrm>
        </p:spPr>
        <p:txBody>
          <a:bodyPr>
            <a:spAutoFit/>
          </a:bodyPr>
          <a:lstStyle>
            <a:lvl1pPr marL="0" indent="0" algn="ctr">
              <a:spcAft>
                <a:spcPts val="0"/>
              </a:spcAft>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endParaRPr lang="en-GB"/>
          </a:p>
        </p:txBody>
      </p:sp>
      <p:sp>
        <p:nvSpPr>
          <p:cNvPr id="14" name="Freeform: Shape 6"/>
          <p:cNvSpPr/>
          <p:nvPr/>
        </p:nvSpPr>
        <p:spPr>
          <a:xfrm rot="16200000">
            <a:off x="2667000" y="-2667000"/>
            <a:ext cx="6858000" cy="12192000"/>
          </a:xfrm>
          <a:custGeom>
            <a:avLst/>
            <a:gdLst>
              <a:gd name="connsiteX0" fmla="*/ 6743699 w 6858000"/>
              <a:gd name="connsiteY0" fmla="*/ 114300 h 12192000"/>
              <a:gd name="connsiteX1" fmla="*/ 114301 w 6858000"/>
              <a:gd name="connsiteY1" fmla="*/ 114300 h 12192000"/>
              <a:gd name="connsiteX2" fmla="*/ 114301 w 6858000"/>
              <a:gd name="connsiteY2" fmla="*/ 12077700 h 12192000"/>
              <a:gd name="connsiteX3" fmla="*/ 6743699 w 6858000"/>
              <a:gd name="connsiteY3" fmla="*/ 12077700 h 12192000"/>
              <a:gd name="connsiteX4" fmla="*/ 6858000 w 6858000"/>
              <a:gd name="connsiteY4" fmla="*/ 12077700 h 12192000"/>
              <a:gd name="connsiteX5" fmla="*/ 6858000 w 6858000"/>
              <a:gd name="connsiteY5" fmla="*/ 12192000 h 12192000"/>
              <a:gd name="connsiteX6" fmla="*/ 0 w 6858000"/>
              <a:gd name="connsiteY6" fmla="*/ 12192000 h 12192000"/>
              <a:gd name="connsiteX7" fmla="*/ 0 w 6858000"/>
              <a:gd name="connsiteY7" fmla="*/ 12077700 h 12192000"/>
              <a:gd name="connsiteX8" fmla="*/ 1 w 6858000"/>
              <a:gd name="connsiteY8" fmla="*/ 12077700 h 12192000"/>
              <a:gd name="connsiteX9" fmla="*/ 1 w 6858000"/>
              <a:gd name="connsiteY9" fmla="*/ 114300 h 12192000"/>
              <a:gd name="connsiteX10" fmla="*/ 0 w 6858000"/>
              <a:gd name="connsiteY10" fmla="*/ 114300 h 12192000"/>
              <a:gd name="connsiteX11" fmla="*/ 0 w 6858000"/>
              <a:gd name="connsiteY11" fmla="*/ 1 h 12192000"/>
              <a:gd name="connsiteX12" fmla="*/ 1 w 6858000"/>
              <a:gd name="connsiteY12" fmla="*/ 1 h 12192000"/>
              <a:gd name="connsiteX13" fmla="*/ 1 w 6858000"/>
              <a:gd name="connsiteY13" fmla="*/ 0 h 12192000"/>
              <a:gd name="connsiteX14" fmla="*/ 114301 w 6858000"/>
              <a:gd name="connsiteY14" fmla="*/ 0 h 12192000"/>
              <a:gd name="connsiteX15" fmla="*/ 114301 w 6858000"/>
              <a:gd name="connsiteY15" fmla="*/ 1 h 12192000"/>
              <a:gd name="connsiteX16" fmla="*/ 6743699 w 6858000"/>
              <a:gd name="connsiteY16" fmla="*/ 1 h 12192000"/>
              <a:gd name="connsiteX17" fmla="*/ 6857999 w 6858000"/>
              <a:gd name="connsiteY17" fmla="*/ 1 h 12192000"/>
              <a:gd name="connsiteX18" fmla="*/ 6858000 w 6858000"/>
              <a:gd name="connsiteY18" fmla="*/ 1 h 12192000"/>
              <a:gd name="connsiteX19" fmla="*/ 6858000 w 6858000"/>
              <a:gd name="connsiteY19" fmla="*/ 114300 h 12192000"/>
              <a:gd name="connsiteX20" fmla="*/ 6857999 w 6858000"/>
              <a:gd name="connsiteY20" fmla="*/ 114300 h 12192000"/>
              <a:gd name="connsiteX21" fmla="*/ 6857999 w 6858000"/>
              <a:gd name="connsiteY21" fmla="*/ 120777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858000" h="12192000">
                <a:moveTo>
                  <a:pt x="6743699" y="114300"/>
                </a:moveTo>
                <a:lnTo>
                  <a:pt x="114301" y="114300"/>
                </a:lnTo>
                <a:lnTo>
                  <a:pt x="114301" y="12077700"/>
                </a:lnTo>
                <a:lnTo>
                  <a:pt x="6743699" y="12077700"/>
                </a:lnTo>
                <a:close/>
                <a:moveTo>
                  <a:pt x="6858000" y="12077700"/>
                </a:moveTo>
                <a:lnTo>
                  <a:pt x="6858000" y="12192000"/>
                </a:lnTo>
                <a:lnTo>
                  <a:pt x="0" y="12192000"/>
                </a:lnTo>
                <a:lnTo>
                  <a:pt x="0" y="12077700"/>
                </a:lnTo>
                <a:lnTo>
                  <a:pt x="1" y="12077700"/>
                </a:lnTo>
                <a:lnTo>
                  <a:pt x="1" y="114300"/>
                </a:lnTo>
                <a:lnTo>
                  <a:pt x="0" y="114300"/>
                </a:lnTo>
                <a:lnTo>
                  <a:pt x="0" y="1"/>
                </a:lnTo>
                <a:lnTo>
                  <a:pt x="1" y="1"/>
                </a:lnTo>
                <a:lnTo>
                  <a:pt x="1" y="0"/>
                </a:lnTo>
                <a:lnTo>
                  <a:pt x="114301" y="0"/>
                </a:lnTo>
                <a:lnTo>
                  <a:pt x="114301" y="1"/>
                </a:lnTo>
                <a:lnTo>
                  <a:pt x="6743699" y="1"/>
                </a:lnTo>
                <a:lnTo>
                  <a:pt x="6857999" y="1"/>
                </a:lnTo>
                <a:lnTo>
                  <a:pt x="6858000" y="1"/>
                </a:lnTo>
                <a:lnTo>
                  <a:pt x="6858000" y="114300"/>
                </a:lnTo>
                <a:lnTo>
                  <a:pt x="6857999" y="114300"/>
                </a:lnTo>
                <a:lnTo>
                  <a:pt x="6857999" y="120777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6940" y="6350126"/>
            <a:ext cx="1600200" cy="184023"/>
          </a:xfrm>
          <a:prstGeom prst="rect">
            <a:avLst/>
          </a:prstGeom>
        </p:spPr>
      </p:pic>
    </p:spTree>
    <p:extLst>
      <p:ext uri="{BB962C8B-B14F-4D97-AF65-F5344CB8AC3E}">
        <p14:creationId xmlns:p14="http://schemas.microsoft.com/office/powerpoint/2010/main" val="851156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Title Slide - imag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0" y="0"/>
            <a:ext cx="12192000" cy="6858002"/>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p:cNvCxnSpPr/>
          <p:nvPr/>
        </p:nvCxnSpPr>
        <p:spPr>
          <a:xfrm>
            <a:off x="6096000" y="0"/>
            <a:ext cx="0" cy="2824163"/>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096000" y="3857625"/>
            <a:ext cx="0" cy="3000375"/>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hasCustomPrompt="1"/>
          </p:nvPr>
        </p:nvSpPr>
        <p:spPr>
          <a:xfrm>
            <a:off x="966000" y="2990781"/>
            <a:ext cx="10260000" cy="369332"/>
          </a:xfrm>
        </p:spPr>
        <p:txBody>
          <a:bodyPr anchor="ctr" anchorCtr="0"/>
          <a:lstStyle>
            <a:lvl1pPr algn="ctr">
              <a:defRPr sz="2400">
                <a:solidFill>
                  <a:schemeClr val="bg1"/>
                </a:solidFill>
              </a:defRPr>
            </a:lvl1pPr>
          </a:lstStyle>
          <a:p>
            <a:r>
              <a:rPr lang="en-US"/>
              <a:t>Title Slide – image</a:t>
            </a:r>
            <a:endParaRPr lang="en-GB"/>
          </a:p>
        </p:txBody>
      </p:sp>
      <p:sp>
        <p:nvSpPr>
          <p:cNvPr id="3" name="Subtitle 2"/>
          <p:cNvSpPr>
            <a:spLocks noGrp="1"/>
          </p:cNvSpPr>
          <p:nvPr>
            <p:ph type="subTitle" idx="1" hasCustomPrompt="1"/>
          </p:nvPr>
        </p:nvSpPr>
        <p:spPr>
          <a:xfrm>
            <a:off x="966000" y="3480598"/>
            <a:ext cx="10260000" cy="276999"/>
          </a:xfrm>
        </p:spPr>
        <p:txBody>
          <a:bodyPr>
            <a:spAutoFit/>
          </a:bodyPr>
          <a:lstStyle>
            <a:lvl1pPr marL="0" indent="0" algn="ctr">
              <a:spcAft>
                <a:spcPts val="0"/>
              </a:spcAft>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endParaRPr lang="en-GB"/>
          </a:p>
        </p:txBody>
      </p:sp>
      <p:sp>
        <p:nvSpPr>
          <p:cNvPr id="14" name="Freeform: Shape 6"/>
          <p:cNvSpPr/>
          <p:nvPr/>
        </p:nvSpPr>
        <p:spPr>
          <a:xfrm rot="16200000">
            <a:off x="2667000" y="-2667000"/>
            <a:ext cx="6858000" cy="12192000"/>
          </a:xfrm>
          <a:custGeom>
            <a:avLst/>
            <a:gdLst>
              <a:gd name="connsiteX0" fmla="*/ 6743699 w 6858000"/>
              <a:gd name="connsiteY0" fmla="*/ 114300 h 12192000"/>
              <a:gd name="connsiteX1" fmla="*/ 114301 w 6858000"/>
              <a:gd name="connsiteY1" fmla="*/ 114300 h 12192000"/>
              <a:gd name="connsiteX2" fmla="*/ 114301 w 6858000"/>
              <a:gd name="connsiteY2" fmla="*/ 12077700 h 12192000"/>
              <a:gd name="connsiteX3" fmla="*/ 6743699 w 6858000"/>
              <a:gd name="connsiteY3" fmla="*/ 12077700 h 12192000"/>
              <a:gd name="connsiteX4" fmla="*/ 6858000 w 6858000"/>
              <a:gd name="connsiteY4" fmla="*/ 12077700 h 12192000"/>
              <a:gd name="connsiteX5" fmla="*/ 6858000 w 6858000"/>
              <a:gd name="connsiteY5" fmla="*/ 12192000 h 12192000"/>
              <a:gd name="connsiteX6" fmla="*/ 0 w 6858000"/>
              <a:gd name="connsiteY6" fmla="*/ 12192000 h 12192000"/>
              <a:gd name="connsiteX7" fmla="*/ 0 w 6858000"/>
              <a:gd name="connsiteY7" fmla="*/ 12077700 h 12192000"/>
              <a:gd name="connsiteX8" fmla="*/ 1 w 6858000"/>
              <a:gd name="connsiteY8" fmla="*/ 12077700 h 12192000"/>
              <a:gd name="connsiteX9" fmla="*/ 1 w 6858000"/>
              <a:gd name="connsiteY9" fmla="*/ 114300 h 12192000"/>
              <a:gd name="connsiteX10" fmla="*/ 0 w 6858000"/>
              <a:gd name="connsiteY10" fmla="*/ 114300 h 12192000"/>
              <a:gd name="connsiteX11" fmla="*/ 0 w 6858000"/>
              <a:gd name="connsiteY11" fmla="*/ 1 h 12192000"/>
              <a:gd name="connsiteX12" fmla="*/ 1 w 6858000"/>
              <a:gd name="connsiteY12" fmla="*/ 1 h 12192000"/>
              <a:gd name="connsiteX13" fmla="*/ 1 w 6858000"/>
              <a:gd name="connsiteY13" fmla="*/ 0 h 12192000"/>
              <a:gd name="connsiteX14" fmla="*/ 114301 w 6858000"/>
              <a:gd name="connsiteY14" fmla="*/ 0 h 12192000"/>
              <a:gd name="connsiteX15" fmla="*/ 114301 w 6858000"/>
              <a:gd name="connsiteY15" fmla="*/ 1 h 12192000"/>
              <a:gd name="connsiteX16" fmla="*/ 6743699 w 6858000"/>
              <a:gd name="connsiteY16" fmla="*/ 1 h 12192000"/>
              <a:gd name="connsiteX17" fmla="*/ 6857999 w 6858000"/>
              <a:gd name="connsiteY17" fmla="*/ 1 h 12192000"/>
              <a:gd name="connsiteX18" fmla="*/ 6858000 w 6858000"/>
              <a:gd name="connsiteY18" fmla="*/ 1 h 12192000"/>
              <a:gd name="connsiteX19" fmla="*/ 6858000 w 6858000"/>
              <a:gd name="connsiteY19" fmla="*/ 114300 h 12192000"/>
              <a:gd name="connsiteX20" fmla="*/ 6857999 w 6858000"/>
              <a:gd name="connsiteY20" fmla="*/ 114300 h 12192000"/>
              <a:gd name="connsiteX21" fmla="*/ 6857999 w 6858000"/>
              <a:gd name="connsiteY21" fmla="*/ 120777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858000" h="12192000">
                <a:moveTo>
                  <a:pt x="6743699" y="114300"/>
                </a:moveTo>
                <a:lnTo>
                  <a:pt x="114301" y="114300"/>
                </a:lnTo>
                <a:lnTo>
                  <a:pt x="114301" y="12077700"/>
                </a:lnTo>
                <a:lnTo>
                  <a:pt x="6743699" y="12077700"/>
                </a:lnTo>
                <a:close/>
                <a:moveTo>
                  <a:pt x="6858000" y="12077700"/>
                </a:moveTo>
                <a:lnTo>
                  <a:pt x="6858000" y="12192000"/>
                </a:lnTo>
                <a:lnTo>
                  <a:pt x="0" y="12192000"/>
                </a:lnTo>
                <a:lnTo>
                  <a:pt x="0" y="12077700"/>
                </a:lnTo>
                <a:lnTo>
                  <a:pt x="1" y="12077700"/>
                </a:lnTo>
                <a:lnTo>
                  <a:pt x="1" y="114300"/>
                </a:lnTo>
                <a:lnTo>
                  <a:pt x="0" y="114300"/>
                </a:lnTo>
                <a:lnTo>
                  <a:pt x="0" y="1"/>
                </a:lnTo>
                <a:lnTo>
                  <a:pt x="1" y="1"/>
                </a:lnTo>
                <a:lnTo>
                  <a:pt x="1" y="0"/>
                </a:lnTo>
                <a:lnTo>
                  <a:pt x="114301" y="0"/>
                </a:lnTo>
                <a:lnTo>
                  <a:pt x="114301" y="1"/>
                </a:lnTo>
                <a:lnTo>
                  <a:pt x="6743699" y="1"/>
                </a:lnTo>
                <a:lnTo>
                  <a:pt x="6857999" y="1"/>
                </a:lnTo>
                <a:lnTo>
                  <a:pt x="6858000" y="1"/>
                </a:lnTo>
                <a:lnTo>
                  <a:pt x="6858000" y="114300"/>
                </a:lnTo>
                <a:lnTo>
                  <a:pt x="6857999" y="114300"/>
                </a:lnTo>
                <a:lnTo>
                  <a:pt x="6857999" y="120777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6940" y="6350126"/>
            <a:ext cx="1600200" cy="184023"/>
          </a:xfrm>
          <a:prstGeom prst="rect">
            <a:avLst/>
          </a:prstGeom>
        </p:spPr>
      </p:pic>
    </p:spTree>
    <p:extLst>
      <p:ext uri="{BB962C8B-B14F-4D97-AF65-F5344CB8AC3E}">
        <p14:creationId xmlns:p14="http://schemas.microsoft.com/office/powerpoint/2010/main" val="3002896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 solid">
    <p:bg>
      <p:bgPr>
        <a:solidFill>
          <a:schemeClr val="accent2"/>
        </a:solidFill>
        <a:effectLst/>
      </p:bgPr>
    </p:bg>
    <p:spTree>
      <p:nvGrpSpPr>
        <p:cNvPr id="1" name=""/>
        <p:cNvGrpSpPr/>
        <p:nvPr/>
      </p:nvGrpSpPr>
      <p:grpSpPr>
        <a:xfrm>
          <a:off x="0" y="0"/>
          <a:ext cx="0" cy="0"/>
          <a:chOff x="0" y="0"/>
          <a:chExt cx="0" cy="0"/>
        </a:xfrm>
      </p:grpSpPr>
      <p:cxnSp>
        <p:nvCxnSpPr>
          <p:cNvPr id="25" name="Straight Connector 24"/>
          <p:cNvCxnSpPr/>
          <p:nvPr/>
        </p:nvCxnSpPr>
        <p:spPr>
          <a:xfrm>
            <a:off x="6096000" y="0"/>
            <a:ext cx="0" cy="2824163"/>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096000" y="3857625"/>
            <a:ext cx="0" cy="3000375"/>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hasCustomPrompt="1"/>
          </p:nvPr>
        </p:nvSpPr>
        <p:spPr>
          <a:xfrm>
            <a:off x="966000" y="2990782"/>
            <a:ext cx="10260000" cy="369332"/>
          </a:xfrm>
        </p:spPr>
        <p:txBody>
          <a:bodyPr anchor="ctr" anchorCtr="0"/>
          <a:lstStyle>
            <a:lvl1pPr algn="ctr">
              <a:defRPr sz="2400" baseline="0">
                <a:solidFill>
                  <a:schemeClr val="bg1"/>
                </a:solidFill>
              </a:defRPr>
            </a:lvl1pPr>
          </a:lstStyle>
          <a:p>
            <a:r>
              <a:rPr lang="en-US"/>
              <a:t>Title Slide – solid</a:t>
            </a:r>
            <a:endParaRPr lang="en-GB"/>
          </a:p>
        </p:txBody>
      </p:sp>
      <p:sp>
        <p:nvSpPr>
          <p:cNvPr id="3" name="Subtitle 2"/>
          <p:cNvSpPr>
            <a:spLocks noGrp="1"/>
          </p:cNvSpPr>
          <p:nvPr>
            <p:ph type="subTitle" idx="1" hasCustomPrompt="1"/>
          </p:nvPr>
        </p:nvSpPr>
        <p:spPr>
          <a:xfrm>
            <a:off x="966000" y="3480598"/>
            <a:ext cx="10260000" cy="276999"/>
          </a:xfrm>
        </p:spPr>
        <p:txBody>
          <a:bodyPr>
            <a:spAutoFit/>
          </a:bodyPr>
          <a:lstStyle>
            <a:lvl1pPr marL="0" indent="0" algn="ctr">
              <a:spcAft>
                <a:spcPts val="0"/>
              </a:spcAft>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endParaRPr lang="en-GB"/>
          </a:p>
        </p:txBody>
      </p:sp>
      <p:sp>
        <p:nvSpPr>
          <p:cNvPr id="13" name="Freeform: Shape 6"/>
          <p:cNvSpPr/>
          <p:nvPr/>
        </p:nvSpPr>
        <p:spPr>
          <a:xfrm rot="16200000">
            <a:off x="2667000" y="-2667000"/>
            <a:ext cx="6858000" cy="12192000"/>
          </a:xfrm>
          <a:custGeom>
            <a:avLst/>
            <a:gdLst>
              <a:gd name="connsiteX0" fmla="*/ 6743699 w 6858000"/>
              <a:gd name="connsiteY0" fmla="*/ 114300 h 12192000"/>
              <a:gd name="connsiteX1" fmla="*/ 114301 w 6858000"/>
              <a:gd name="connsiteY1" fmla="*/ 114300 h 12192000"/>
              <a:gd name="connsiteX2" fmla="*/ 114301 w 6858000"/>
              <a:gd name="connsiteY2" fmla="*/ 12077700 h 12192000"/>
              <a:gd name="connsiteX3" fmla="*/ 6743699 w 6858000"/>
              <a:gd name="connsiteY3" fmla="*/ 12077700 h 12192000"/>
              <a:gd name="connsiteX4" fmla="*/ 6858000 w 6858000"/>
              <a:gd name="connsiteY4" fmla="*/ 12077700 h 12192000"/>
              <a:gd name="connsiteX5" fmla="*/ 6858000 w 6858000"/>
              <a:gd name="connsiteY5" fmla="*/ 12192000 h 12192000"/>
              <a:gd name="connsiteX6" fmla="*/ 0 w 6858000"/>
              <a:gd name="connsiteY6" fmla="*/ 12192000 h 12192000"/>
              <a:gd name="connsiteX7" fmla="*/ 0 w 6858000"/>
              <a:gd name="connsiteY7" fmla="*/ 12077700 h 12192000"/>
              <a:gd name="connsiteX8" fmla="*/ 1 w 6858000"/>
              <a:gd name="connsiteY8" fmla="*/ 12077700 h 12192000"/>
              <a:gd name="connsiteX9" fmla="*/ 1 w 6858000"/>
              <a:gd name="connsiteY9" fmla="*/ 114300 h 12192000"/>
              <a:gd name="connsiteX10" fmla="*/ 0 w 6858000"/>
              <a:gd name="connsiteY10" fmla="*/ 114300 h 12192000"/>
              <a:gd name="connsiteX11" fmla="*/ 0 w 6858000"/>
              <a:gd name="connsiteY11" fmla="*/ 1 h 12192000"/>
              <a:gd name="connsiteX12" fmla="*/ 1 w 6858000"/>
              <a:gd name="connsiteY12" fmla="*/ 1 h 12192000"/>
              <a:gd name="connsiteX13" fmla="*/ 1 w 6858000"/>
              <a:gd name="connsiteY13" fmla="*/ 0 h 12192000"/>
              <a:gd name="connsiteX14" fmla="*/ 114301 w 6858000"/>
              <a:gd name="connsiteY14" fmla="*/ 0 h 12192000"/>
              <a:gd name="connsiteX15" fmla="*/ 114301 w 6858000"/>
              <a:gd name="connsiteY15" fmla="*/ 1 h 12192000"/>
              <a:gd name="connsiteX16" fmla="*/ 6743699 w 6858000"/>
              <a:gd name="connsiteY16" fmla="*/ 1 h 12192000"/>
              <a:gd name="connsiteX17" fmla="*/ 6857999 w 6858000"/>
              <a:gd name="connsiteY17" fmla="*/ 1 h 12192000"/>
              <a:gd name="connsiteX18" fmla="*/ 6858000 w 6858000"/>
              <a:gd name="connsiteY18" fmla="*/ 1 h 12192000"/>
              <a:gd name="connsiteX19" fmla="*/ 6858000 w 6858000"/>
              <a:gd name="connsiteY19" fmla="*/ 114300 h 12192000"/>
              <a:gd name="connsiteX20" fmla="*/ 6857999 w 6858000"/>
              <a:gd name="connsiteY20" fmla="*/ 114300 h 12192000"/>
              <a:gd name="connsiteX21" fmla="*/ 6857999 w 6858000"/>
              <a:gd name="connsiteY21" fmla="*/ 120777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858000" h="12192000">
                <a:moveTo>
                  <a:pt x="6743699" y="114300"/>
                </a:moveTo>
                <a:lnTo>
                  <a:pt x="114301" y="114300"/>
                </a:lnTo>
                <a:lnTo>
                  <a:pt x="114301" y="12077700"/>
                </a:lnTo>
                <a:lnTo>
                  <a:pt x="6743699" y="12077700"/>
                </a:lnTo>
                <a:close/>
                <a:moveTo>
                  <a:pt x="6858000" y="12077700"/>
                </a:moveTo>
                <a:lnTo>
                  <a:pt x="6858000" y="12192000"/>
                </a:lnTo>
                <a:lnTo>
                  <a:pt x="0" y="12192000"/>
                </a:lnTo>
                <a:lnTo>
                  <a:pt x="0" y="12077700"/>
                </a:lnTo>
                <a:lnTo>
                  <a:pt x="1" y="12077700"/>
                </a:lnTo>
                <a:lnTo>
                  <a:pt x="1" y="114300"/>
                </a:lnTo>
                <a:lnTo>
                  <a:pt x="0" y="114300"/>
                </a:lnTo>
                <a:lnTo>
                  <a:pt x="0" y="1"/>
                </a:lnTo>
                <a:lnTo>
                  <a:pt x="1" y="1"/>
                </a:lnTo>
                <a:lnTo>
                  <a:pt x="1" y="0"/>
                </a:lnTo>
                <a:lnTo>
                  <a:pt x="114301" y="0"/>
                </a:lnTo>
                <a:lnTo>
                  <a:pt x="114301" y="1"/>
                </a:lnTo>
                <a:lnTo>
                  <a:pt x="6743699" y="1"/>
                </a:lnTo>
                <a:lnTo>
                  <a:pt x="6857999" y="1"/>
                </a:lnTo>
                <a:lnTo>
                  <a:pt x="6858000" y="1"/>
                </a:lnTo>
                <a:lnTo>
                  <a:pt x="6858000" y="114300"/>
                </a:lnTo>
                <a:lnTo>
                  <a:pt x="6857999" y="114300"/>
                </a:lnTo>
                <a:lnTo>
                  <a:pt x="6857999" y="120777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6940" y="6350126"/>
            <a:ext cx="1600200" cy="184023"/>
          </a:xfrm>
          <a:prstGeom prst="rect">
            <a:avLst/>
          </a:prstGeom>
        </p:spPr>
      </p:pic>
    </p:spTree>
    <p:extLst>
      <p:ext uri="{BB962C8B-B14F-4D97-AF65-F5344CB8AC3E}">
        <p14:creationId xmlns:p14="http://schemas.microsoft.com/office/powerpoint/2010/main" val="102572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Intro - solid white">
    <p:spTree>
      <p:nvGrpSpPr>
        <p:cNvPr id="1" name=""/>
        <p:cNvGrpSpPr/>
        <p:nvPr/>
      </p:nvGrpSpPr>
      <p:grpSpPr>
        <a:xfrm>
          <a:off x="0" y="0"/>
          <a:ext cx="0" cy="0"/>
          <a:chOff x="0" y="0"/>
          <a:chExt cx="0" cy="0"/>
        </a:xfrm>
      </p:grpSpPr>
      <p:grpSp>
        <p:nvGrpSpPr>
          <p:cNvPr id="66" name="Group 4"/>
          <p:cNvGrpSpPr>
            <a:grpSpLocks noChangeAspect="1"/>
          </p:cNvGrpSpPr>
          <p:nvPr/>
        </p:nvGrpSpPr>
        <p:grpSpPr bwMode="auto">
          <a:xfrm>
            <a:off x="1398000" y="963194"/>
            <a:ext cx="9396000" cy="4293391"/>
            <a:chOff x="0" y="409"/>
            <a:chExt cx="7675" cy="3507"/>
          </a:xfrm>
          <a:solidFill>
            <a:schemeClr val="accent3"/>
          </a:solidFill>
        </p:grpSpPr>
        <p:sp>
          <p:nvSpPr>
            <p:cNvPr id="67" name="Freeform 6"/>
            <p:cNvSpPr>
              <a:spLocks/>
            </p:cNvSpPr>
            <p:nvPr userDrawn="1"/>
          </p:nvSpPr>
          <p:spPr bwMode="auto">
            <a:xfrm>
              <a:off x="0" y="409"/>
              <a:ext cx="6868" cy="3507"/>
            </a:xfrm>
            <a:custGeom>
              <a:avLst/>
              <a:gdLst>
                <a:gd name="T0" fmla="*/ 5 w 6868"/>
                <a:gd name="T1" fmla="*/ 0 h 3507"/>
                <a:gd name="T2" fmla="*/ 6863 w 6868"/>
                <a:gd name="T3" fmla="*/ 0 h 3507"/>
                <a:gd name="T4" fmla="*/ 6865 w 6868"/>
                <a:gd name="T5" fmla="*/ 2 h 3507"/>
                <a:gd name="T6" fmla="*/ 6868 w 6868"/>
                <a:gd name="T7" fmla="*/ 4 h 3507"/>
                <a:gd name="T8" fmla="*/ 6865 w 6868"/>
                <a:gd name="T9" fmla="*/ 9 h 3507"/>
                <a:gd name="T10" fmla="*/ 6863 w 6868"/>
                <a:gd name="T11" fmla="*/ 9 h 3507"/>
                <a:gd name="T12" fmla="*/ 9 w 6868"/>
                <a:gd name="T13" fmla="*/ 9 h 3507"/>
                <a:gd name="T14" fmla="*/ 9 w 6868"/>
                <a:gd name="T15" fmla="*/ 3498 h 3507"/>
                <a:gd name="T16" fmla="*/ 498 w 6868"/>
                <a:gd name="T17" fmla="*/ 3498 h 3507"/>
                <a:gd name="T18" fmla="*/ 503 w 6868"/>
                <a:gd name="T19" fmla="*/ 3498 h 3507"/>
                <a:gd name="T20" fmla="*/ 505 w 6868"/>
                <a:gd name="T21" fmla="*/ 3502 h 3507"/>
                <a:gd name="T22" fmla="*/ 503 w 6868"/>
                <a:gd name="T23" fmla="*/ 3507 h 3507"/>
                <a:gd name="T24" fmla="*/ 498 w 6868"/>
                <a:gd name="T25" fmla="*/ 3507 h 3507"/>
                <a:gd name="T26" fmla="*/ 5 w 6868"/>
                <a:gd name="T27" fmla="*/ 3507 h 3507"/>
                <a:gd name="T28" fmla="*/ 2 w 6868"/>
                <a:gd name="T29" fmla="*/ 3507 h 3507"/>
                <a:gd name="T30" fmla="*/ 0 w 6868"/>
                <a:gd name="T31" fmla="*/ 3502 h 3507"/>
                <a:gd name="T32" fmla="*/ 0 w 6868"/>
                <a:gd name="T33" fmla="*/ 4 h 3507"/>
                <a:gd name="T34" fmla="*/ 2 w 6868"/>
                <a:gd name="T35" fmla="*/ 2 h 3507"/>
                <a:gd name="T36" fmla="*/ 5 w 6868"/>
                <a:gd name="T37" fmla="*/ 0 h 3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68" h="3507">
                  <a:moveTo>
                    <a:pt x="5" y="0"/>
                  </a:moveTo>
                  <a:lnTo>
                    <a:pt x="6863" y="0"/>
                  </a:lnTo>
                  <a:lnTo>
                    <a:pt x="6865" y="2"/>
                  </a:lnTo>
                  <a:lnTo>
                    <a:pt x="6868" y="4"/>
                  </a:lnTo>
                  <a:lnTo>
                    <a:pt x="6865" y="9"/>
                  </a:lnTo>
                  <a:lnTo>
                    <a:pt x="6863" y="9"/>
                  </a:lnTo>
                  <a:lnTo>
                    <a:pt x="9" y="9"/>
                  </a:lnTo>
                  <a:lnTo>
                    <a:pt x="9" y="3498"/>
                  </a:lnTo>
                  <a:lnTo>
                    <a:pt x="498" y="3498"/>
                  </a:lnTo>
                  <a:lnTo>
                    <a:pt x="503" y="3498"/>
                  </a:lnTo>
                  <a:lnTo>
                    <a:pt x="505" y="3502"/>
                  </a:lnTo>
                  <a:lnTo>
                    <a:pt x="503" y="3507"/>
                  </a:lnTo>
                  <a:lnTo>
                    <a:pt x="498" y="3507"/>
                  </a:lnTo>
                  <a:lnTo>
                    <a:pt x="5" y="3507"/>
                  </a:lnTo>
                  <a:lnTo>
                    <a:pt x="2" y="3507"/>
                  </a:lnTo>
                  <a:lnTo>
                    <a:pt x="0" y="3502"/>
                  </a:lnTo>
                  <a:lnTo>
                    <a:pt x="0" y="4"/>
                  </a:lnTo>
                  <a:lnTo>
                    <a:pt x="2" y="2"/>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8" name="Freeform 7"/>
            <p:cNvSpPr>
              <a:spLocks/>
            </p:cNvSpPr>
            <p:nvPr userDrawn="1"/>
          </p:nvSpPr>
          <p:spPr bwMode="auto">
            <a:xfrm>
              <a:off x="808" y="409"/>
              <a:ext cx="6867" cy="3507"/>
            </a:xfrm>
            <a:custGeom>
              <a:avLst/>
              <a:gdLst>
                <a:gd name="T0" fmla="*/ 6367 w 6867"/>
                <a:gd name="T1" fmla="*/ 0 h 3507"/>
                <a:gd name="T2" fmla="*/ 6863 w 6867"/>
                <a:gd name="T3" fmla="*/ 0 h 3507"/>
                <a:gd name="T4" fmla="*/ 6865 w 6867"/>
                <a:gd name="T5" fmla="*/ 2 h 3507"/>
                <a:gd name="T6" fmla="*/ 6867 w 6867"/>
                <a:gd name="T7" fmla="*/ 4 h 3507"/>
                <a:gd name="T8" fmla="*/ 6867 w 6867"/>
                <a:gd name="T9" fmla="*/ 3502 h 3507"/>
                <a:gd name="T10" fmla="*/ 6865 w 6867"/>
                <a:gd name="T11" fmla="*/ 3507 h 3507"/>
                <a:gd name="T12" fmla="*/ 6863 w 6867"/>
                <a:gd name="T13" fmla="*/ 3507 h 3507"/>
                <a:gd name="T14" fmla="*/ 4 w 6867"/>
                <a:gd name="T15" fmla="*/ 3507 h 3507"/>
                <a:gd name="T16" fmla="*/ 2 w 6867"/>
                <a:gd name="T17" fmla="*/ 3507 h 3507"/>
                <a:gd name="T18" fmla="*/ 0 w 6867"/>
                <a:gd name="T19" fmla="*/ 3502 h 3507"/>
                <a:gd name="T20" fmla="*/ 2 w 6867"/>
                <a:gd name="T21" fmla="*/ 3498 h 3507"/>
                <a:gd name="T22" fmla="*/ 4 w 6867"/>
                <a:gd name="T23" fmla="*/ 3498 h 3507"/>
                <a:gd name="T24" fmla="*/ 6856 w 6867"/>
                <a:gd name="T25" fmla="*/ 3498 h 3507"/>
                <a:gd name="T26" fmla="*/ 6856 w 6867"/>
                <a:gd name="T27" fmla="*/ 9 h 3507"/>
                <a:gd name="T28" fmla="*/ 6367 w 6867"/>
                <a:gd name="T29" fmla="*/ 9 h 3507"/>
                <a:gd name="T30" fmla="*/ 6365 w 6867"/>
                <a:gd name="T31" fmla="*/ 9 h 3507"/>
                <a:gd name="T32" fmla="*/ 6362 w 6867"/>
                <a:gd name="T33" fmla="*/ 4 h 3507"/>
                <a:gd name="T34" fmla="*/ 6365 w 6867"/>
                <a:gd name="T35" fmla="*/ 2 h 3507"/>
                <a:gd name="T36" fmla="*/ 6367 w 6867"/>
                <a:gd name="T37" fmla="*/ 0 h 3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67" h="3507">
                  <a:moveTo>
                    <a:pt x="6367" y="0"/>
                  </a:moveTo>
                  <a:lnTo>
                    <a:pt x="6863" y="0"/>
                  </a:lnTo>
                  <a:lnTo>
                    <a:pt x="6865" y="2"/>
                  </a:lnTo>
                  <a:lnTo>
                    <a:pt x="6867" y="4"/>
                  </a:lnTo>
                  <a:lnTo>
                    <a:pt x="6867" y="3502"/>
                  </a:lnTo>
                  <a:lnTo>
                    <a:pt x="6865" y="3507"/>
                  </a:lnTo>
                  <a:lnTo>
                    <a:pt x="6863" y="3507"/>
                  </a:lnTo>
                  <a:lnTo>
                    <a:pt x="4" y="3507"/>
                  </a:lnTo>
                  <a:lnTo>
                    <a:pt x="2" y="3507"/>
                  </a:lnTo>
                  <a:lnTo>
                    <a:pt x="0" y="3502"/>
                  </a:lnTo>
                  <a:lnTo>
                    <a:pt x="2" y="3498"/>
                  </a:lnTo>
                  <a:lnTo>
                    <a:pt x="4" y="3498"/>
                  </a:lnTo>
                  <a:lnTo>
                    <a:pt x="6856" y="3498"/>
                  </a:lnTo>
                  <a:lnTo>
                    <a:pt x="6856" y="9"/>
                  </a:lnTo>
                  <a:lnTo>
                    <a:pt x="6367" y="9"/>
                  </a:lnTo>
                  <a:lnTo>
                    <a:pt x="6365" y="9"/>
                  </a:lnTo>
                  <a:lnTo>
                    <a:pt x="6362" y="4"/>
                  </a:lnTo>
                  <a:lnTo>
                    <a:pt x="6365" y="2"/>
                  </a:lnTo>
                  <a:lnTo>
                    <a:pt x="636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sp>
        <p:nvSpPr>
          <p:cNvPr id="3" name="Content Placeholder 2"/>
          <p:cNvSpPr>
            <a:spLocks noGrp="1"/>
          </p:cNvSpPr>
          <p:nvPr>
            <p:ph idx="1" hasCustomPrompt="1"/>
          </p:nvPr>
        </p:nvSpPr>
        <p:spPr>
          <a:xfrm>
            <a:off x="1398000" y="963193"/>
            <a:ext cx="9396000" cy="4293392"/>
          </a:xfrm>
        </p:spPr>
        <p:txBody>
          <a:bodyPr anchor="ctr" anchorCtr="0"/>
          <a:lstStyle>
            <a:lvl1pPr algn="ctr">
              <a:lnSpc>
                <a:spcPct val="143000"/>
              </a:lnSpc>
              <a:spcAft>
                <a:spcPts val="800"/>
              </a:spcAft>
              <a:defRPr sz="1800" b="0" baseline="0">
                <a:solidFill>
                  <a:schemeClr val="accent2"/>
                </a:solidFill>
              </a:defRPr>
            </a:lvl1pPr>
            <a:lvl2pPr algn="ctr">
              <a:lnSpc>
                <a:spcPct val="150000"/>
              </a:lnSpc>
              <a:defRPr sz="1400" b="0">
                <a:solidFill>
                  <a:schemeClr val="accent1"/>
                </a:solidFill>
              </a:defRPr>
            </a:lvl2pPr>
            <a:lvl3pPr algn="ctr">
              <a:defRPr/>
            </a:lvl3pPr>
            <a:lvl4pPr algn="ctr">
              <a:defRPr/>
            </a:lvl4pPr>
            <a:lvl5pPr algn="ctr">
              <a:defRPr/>
            </a:lvl5pPr>
          </a:lstStyle>
          <a:p>
            <a:pPr lvl="0"/>
            <a:r>
              <a:rPr lang="en-US"/>
              <a:t>Intro</a:t>
            </a:r>
          </a:p>
        </p:txBody>
      </p:sp>
      <p:sp>
        <p:nvSpPr>
          <p:cNvPr id="58" name="Freeform 18"/>
          <p:cNvSpPr>
            <a:spLocks noEditPoints="1"/>
          </p:cNvSpPr>
          <p:nvPr/>
        </p:nvSpPr>
        <p:spPr bwMode="auto">
          <a:xfrm>
            <a:off x="787009" y="6295643"/>
            <a:ext cx="4783" cy="6377"/>
          </a:xfrm>
          <a:custGeom>
            <a:avLst/>
            <a:gdLst>
              <a:gd name="T0" fmla="*/ 6 w 30"/>
              <a:gd name="T1" fmla="*/ 5 h 38"/>
              <a:gd name="T2" fmla="*/ 6 w 30"/>
              <a:gd name="T3" fmla="*/ 17 h 38"/>
              <a:gd name="T4" fmla="*/ 13 w 30"/>
              <a:gd name="T5" fmla="*/ 17 h 38"/>
              <a:gd name="T6" fmla="*/ 16 w 30"/>
              <a:gd name="T7" fmla="*/ 17 h 38"/>
              <a:gd name="T8" fmla="*/ 19 w 30"/>
              <a:gd name="T9" fmla="*/ 16 h 38"/>
              <a:gd name="T10" fmla="*/ 22 w 30"/>
              <a:gd name="T11" fmla="*/ 15 h 38"/>
              <a:gd name="T12" fmla="*/ 23 w 30"/>
              <a:gd name="T13" fmla="*/ 13 h 38"/>
              <a:gd name="T14" fmla="*/ 23 w 30"/>
              <a:gd name="T15" fmla="*/ 11 h 38"/>
              <a:gd name="T16" fmla="*/ 23 w 30"/>
              <a:gd name="T17" fmla="*/ 9 h 38"/>
              <a:gd name="T18" fmla="*/ 22 w 30"/>
              <a:gd name="T19" fmla="*/ 6 h 38"/>
              <a:gd name="T20" fmla="*/ 19 w 30"/>
              <a:gd name="T21" fmla="*/ 6 h 38"/>
              <a:gd name="T22" fmla="*/ 17 w 30"/>
              <a:gd name="T23" fmla="*/ 5 h 38"/>
              <a:gd name="T24" fmla="*/ 15 w 30"/>
              <a:gd name="T25" fmla="*/ 5 h 38"/>
              <a:gd name="T26" fmla="*/ 6 w 30"/>
              <a:gd name="T27" fmla="*/ 5 h 38"/>
              <a:gd name="T28" fmla="*/ 0 w 30"/>
              <a:gd name="T29" fmla="*/ 0 h 38"/>
              <a:gd name="T30" fmla="*/ 16 w 30"/>
              <a:gd name="T31" fmla="*/ 0 h 38"/>
              <a:gd name="T32" fmla="*/ 21 w 30"/>
              <a:gd name="T33" fmla="*/ 1 h 38"/>
              <a:gd name="T34" fmla="*/ 24 w 30"/>
              <a:gd name="T35" fmla="*/ 2 h 38"/>
              <a:gd name="T36" fmla="*/ 28 w 30"/>
              <a:gd name="T37" fmla="*/ 4 h 38"/>
              <a:gd name="T38" fmla="*/ 29 w 30"/>
              <a:gd name="T39" fmla="*/ 7 h 38"/>
              <a:gd name="T40" fmla="*/ 30 w 30"/>
              <a:gd name="T41" fmla="*/ 11 h 38"/>
              <a:gd name="T42" fmla="*/ 29 w 30"/>
              <a:gd name="T43" fmla="*/ 15 h 38"/>
              <a:gd name="T44" fmla="*/ 28 w 30"/>
              <a:gd name="T45" fmla="*/ 17 h 38"/>
              <a:gd name="T46" fmla="*/ 25 w 30"/>
              <a:gd name="T47" fmla="*/ 19 h 38"/>
              <a:gd name="T48" fmla="*/ 23 w 30"/>
              <a:gd name="T49" fmla="*/ 21 h 38"/>
              <a:gd name="T50" fmla="*/ 19 w 30"/>
              <a:gd name="T51" fmla="*/ 21 h 38"/>
              <a:gd name="T52" fmla="*/ 30 w 30"/>
              <a:gd name="T53" fmla="*/ 38 h 38"/>
              <a:gd name="T54" fmla="*/ 24 w 30"/>
              <a:gd name="T55" fmla="*/ 38 h 38"/>
              <a:gd name="T56" fmla="*/ 13 w 30"/>
              <a:gd name="T57" fmla="*/ 22 h 38"/>
              <a:gd name="T58" fmla="*/ 6 w 30"/>
              <a:gd name="T59" fmla="*/ 22 h 38"/>
              <a:gd name="T60" fmla="*/ 6 w 30"/>
              <a:gd name="T61" fmla="*/ 38 h 38"/>
              <a:gd name="T62" fmla="*/ 0 w 30"/>
              <a:gd name="T63" fmla="*/ 38 h 38"/>
              <a:gd name="T64" fmla="*/ 0 w 30"/>
              <a:gd name="T65"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0" h="38">
                <a:moveTo>
                  <a:pt x="6" y="5"/>
                </a:moveTo>
                <a:lnTo>
                  <a:pt x="6" y="17"/>
                </a:lnTo>
                <a:lnTo>
                  <a:pt x="13" y="17"/>
                </a:lnTo>
                <a:lnTo>
                  <a:pt x="16" y="17"/>
                </a:lnTo>
                <a:lnTo>
                  <a:pt x="19" y="16"/>
                </a:lnTo>
                <a:lnTo>
                  <a:pt x="22" y="15"/>
                </a:lnTo>
                <a:lnTo>
                  <a:pt x="23" y="13"/>
                </a:lnTo>
                <a:lnTo>
                  <a:pt x="23" y="11"/>
                </a:lnTo>
                <a:lnTo>
                  <a:pt x="23" y="9"/>
                </a:lnTo>
                <a:lnTo>
                  <a:pt x="22" y="6"/>
                </a:lnTo>
                <a:lnTo>
                  <a:pt x="19" y="6"/>
                </a:lnTo>
                <a:lnTo>
                  <a:pt x="17" y="5"/>
                </a:lnTo>
                <a:lnTo>
                  <a:pt x="15" y="5"/>
                </a:lnTo>
                <a:lnTo>
                  <a:pt x="6" y="5"/>
                </a:lnTo>
                <a:close/>
                <a:moveTo>
                  <a:pt x="0" y="0"/>
                </a:moveTo>
                <a:lnTo>
                  <a:pt x="16" y="0"/>
                </a:lnTo>
                <a:lnTo>
                  <a:pt x="21" y="1"/>
                </a:lnTo>
                <a:lnTo>
                  <a:pt x="24" y="2"/>
                </a:lnTo>
                <a:lnTo>
                  <a:pt x="28" y="4"/>
                </a:lnTo>
                <a:lnTo>
                  <a:pt x="29" y="7"/>
                </a:lnTo>
                <a:lnTo>
                  <a:pt x="30" y="11"/>
                </a:lnTo>
                <a:lnTo>
                  <a:pt x="29" y="15"/>
                </a:lnTo>
                <a:lnTo>
                  <a:pt x="28" y="17"/>
                </a:lnTo>
                <a:lnTo>
                  <a:pt x="25" y="19"/>
                </a:lnTo>
                <a:lnTo>
                  <a:pt x="23" y="21"/>
                </a:lnTo>
                <a:lnTo>
                  <a:pt x="19" y="21"/>
                </a:lnTo>
                <a:lnTo>
                  <a:pt x="30" y="38"/>
                </a:lnTo>
                <a:lnTo>
                  <a:pt x="24" y="38"/>
                </a:lnTo>
                <a:lnTo>
                  <a:pt x="13" y="22"/>
                </a:lnTo>
                <a:lnTo>
                  <a:pt x="6" y="22"/>
                </a:lnTo>
                <a:lnTo>
                  <a:pt x="6" y="38"/>
                </a:lnTo>
                <a:lnTo>
                  <a:pt x="0" y="3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7" name="Freeform: Shape 6"/>
          <p:cNvSpPr/>
          <p:nvPr/>
        </p:nvSpPr>
        <p:spPr>
          <a:xfrm rot="16200000">
            <a:off x="2667000" y="-2667000"/>
            <a:ext cx="6858000" cy="12192000"/>
          </a:xfrm>
          <a:custGeom>
            <a:avLst/>
            <a:gdLst>
              <a:gd name="connsiteX0" fmla="*/ 6743699 w 6858000"/>
              <a:gd name="connsiteY0" fmla="*/ 114300 h 12192000"/>
              <a:gd name="connsiteX1" fmla="*/ 114301 w 6858000"/>
              <a:gd name="connsiteY1" fmla="*/ 114300 h 12192000"/>
              <a:gd name="connsiteX2" fmla="*/ 114301 w 6858000"/>
              <a:gd name="connsiteY2" fmla="*/ 12077700 h 12192000"/>
              <a:gd name="connsiteX3" fmla="*/ 6743699 w 6858000"/>
              <a:gd name="connsiteY3" fmla="*/ 12077700 h 12192000"/>
              <a:gd name="connsiteX4" fmla="*/ 6858000 w 6858000"/>
              <a:gd name="connsiteY4" fmla="*/ 12077700 h 12192000"/>
              <a:gd name="connsiteX5" fmla="*/ 6858000 w 6858000"/>
              <a:gd name="connsiteY5" fmla="*/ 12192000 h 12192000"/>
              <a:gd name="connsiteX6" fmla="*/ 0 w 6858000"/>
              <a:gd name="connsiteY6" fmla="*/ 12192000 h 12192000"/>
              <a:gd name="connsiteX7" fmla="*/ 0 w 6858000"/>
              <a:gd name="connsiteY7" fmla="*/ 12077700 h 12192000"/>
              <a:gd name="connsiteX8" fmla="*/ 1 w 6858000"/>
              <a:gd name="connsiteY8" fmla="*/ 12077700 h 12192000"/>
              <a:gd name="connsiteX9" fmla="*/ 1 w 6858000"/>
              <a:gd name="connsiteY9" fmla="*/ 114300 h 12192000"/>
              <a:gd name="connsiteX10" fmla="*/ 0 w 6858000"/>
              <a:gd name="connsiteY10" fmla="*/ 114300 h 12192000"/>
              <a:gd name="connsiteX11" fmla="*/ 0 w 6858000"/>
              <a:gd name="connsiteY11" fmla="*/ 1 h 12192000"/>
              <a:gd name="connsiteX12" fmla="*/ 1 w 6858000"/>
              <a:gd name="connsiteY12" fmla="*/ 1 h 12192000"/>
              <a:gd name="connsiteX13" fmla="*/ 1 w 6858000"/>
              <a:gd name="connsiteY13" fmla="*/ 0 h 12192000"/>
              <a:gd name="connsiteX14" fmla="*/ 114301 w 6858000"/>
              <a:gd name="connsiteY14" fmla="*/ 0 h 12192000"/>
              <a:gd name="connsiteX15" fmla="*/ 114301 w 6858000"/>
              <a:gd name="connsiteY15" fmla="*/ 1 h 12192000"/>
              <a:gd name="connsiteX16" fmla="*/ 6743699 w 6858000"/>
              <a:gd name="connsiteY16" fmla="*/ 1 h 12192000"/>
              <a:gd name="connsiteX17" fmla="*/ 6857999 w 6858000"/>
              <a:gd name="connsiteY17" fmla="*/ 1 h 12192000"/>
              <a:gd name="connsiteX18" fmla="*/ 6858000 w 6858000"/>
              <a:gd name="connsiteY18" fmla="*/ 1 h 12192000"/>
              <a:gd name="connsiteX19" fmla="*/ 6858000 w 6858000"/>
              <a:gd name="connsiteY19" fmla="*/ 114300 h 12192000"/>
              <a:gd name="connsiteX20" fmla="*/ 6857999 w 6858000"/>
              <a:gd name="connsiteY20" fmla="*/ 114300 h 12192000"/>
              <a:gd name="connsiteX21" fmla="*/ 6857999 w 6858000"/>
              <a:gd name="connsiteY21" fmla="*/ 120777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858000" h="12192000">
                <a:moveTo>
                  <a:pt x="6743699" y="114300"/>
                </a:moveTo>
                <a:lnTo>
                  <a:pt x="114301" y="114300"/>
                </a:lnTo>
                <a:lnTo>
                  <a:pt x="114301" y="12077700"/>
                </a:lnTo>
                <a:lnTo>
                  <a:pt x="6743699" y="12077700"/>
                </a:lnTo>
                <a:close/>
                <a:moveTo>
                  <a:pt x="6858000" y="12077700"/>
                </a:moveTo>
                <a:lnTo>
                  <a:pt x="6858000" y="12192000"/>
                </a:lnTo>
                <a:lnTo>
                  <a:pt x="0" y="12192000"/>
                </a:lnTo>
                <a:lnTo>
                  <a:pt x="0" y="12077700"/>
                </a:lnTo>
                <a:lnTo>
                  <a:pt x="1" y="12077700"/>
                </a:lnTo>
                <a:lnTo>
                  <a:pt x="1" y="114300"/>
                </a:lnTo>
                <a:lnTo>
                  <a:pt x="0" y="114300"/>
                </a:lnTo>
                <a:lnTo>
                  <a:pt x="0" y="1"/>
                </a:lnTo>
                <a:lnTo>
                  <a:pt x="1" y="1"/>
                </a:lnTo>
                <a:lnTo>
                  <a:pt x="1" y="0"/>
                </a:lnTo>
                <a:lnTo>
                  <a:pt x="114301" y="0"/>
                </a:lnTo>
                <a:lnTo>
                  <a:pt x="114301" y="1"/>
                </a:lnTo>
                <a:lnTo>
                  <a:pt x="6743699" y="1"/>
                </a:lnTo>
                <a:lnTo>
                  <a:pt x="6857999" y="1"/>
                </a:lnTo>
                <a:lnTo>
                  <a:pt x="6858000" y="1"/>
                </a:lnTo>
                <a:lnTo>
                  <a:pt x="6858000" y="114300"/>
                </a:lnTo>
                <a:lnTo>
                  <a:pt x="6857999" y="114300"/>
                </a:lnTo>
                <a:lnTo>
                  <a:pt x="6857999" y="120777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6940" y="6350126"/>
            <a:ext cx="1600200" cy="184023"/>
          </a:xfrm>
          <a:prstGeom prst="rect">
            <a:avLst/>
          </a:prstGeom>
        </p:spPr>
      </p:pic>
    </p:spTree>
    <p:extLst>
      <p:ext uri="{BB962C8B-B14F-4D97-AF65-F5344CB8AC3E}">
        <p14:creationId xmlns:p14="http://schemas.microsoft.com/office/powerpoint/2010/main" val="3418964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List - four panel">
    <p:spTree>
      <p:nvGrpSpPr>
        <p:cNvPr id="1" name=""/>
        <p:cNvGrpSpPr/>
        <p:nvPr/>
      </p:nvGrpSpPr>
      <p:grpSpPr>
        <a:xfrm>
          <a:off x="0" y="0"/>
          <a:ext cx="0" cy="0"/>
          <a:chOff x="0" y="0"/>
          <a:chExt cx="0" cy="0"/>
        </a:xfrm>
      </p:grpSpPr>
      <p:grpSp>
        <p:nvGrpSpPr>
          <p:cNvPr id="8" name="Group 4"/>
          <p:cNvGrpSpPr>
            <a:grpSpLocks noChangeAspect="1"/>
          </p:cNvGrpSpPr>
          <p:nvPr/>
        </p:nvGrpSpPr>
        <p:grpSpPr bwMode="auto">
          <a:xfrm>
            <a:off x="1685810" y="1354471"/>
            <a:ext cx="4266000" cy="1930065"/>
            <a:chOff x="1152" y="945"/>
            <a:chExt cx="5371" cy="2430"/>
          </a:xfrm>
          <a:solidFill>
            <a:schemeClr val="accent3"/>
          </a:solidFill>
        </p:grpSpPr>
        <p:sp>
          <p:nvSpPr>
            <p:cNvPr id="11" name="Freeform 6"/>
            <p:cNvSpPr>
              <a:spLocks/>
            </p:cNvSpPr>
            <p:nvPr userDrawn="1"/>
          </p:nvSpPr>
          <p:spPr bwMode="auto">
            <a:xfrm>
              <a:off x="1152" y="945"/>
              <a:ext cx="4806" cy="2430"/>
            </a:xfrm>
            <a:custGeom>
              <a:avLst/>
              <a:gdLst>
                <a:gd name="T0" fmla="*/ 8 w 4806"/>
                <a:gd name="T1" fmla="*/ 0 h 2430"/>
                <a:gd name="T2" fmla="*/ 4798 w 4806"/>
                <a:gd name="T3" fmla="*/ 0 h 2430"/>
                <a:gd name="T4" fmla="*/ 4803 w 4806"/>
                <a:gd name="T5" fmla="*/ 0 h 2430"/>
                <a:gd name="T6" fmla="*/ 4804 w 4806"/>
                <a:gd name="T7" fmla="*/ 3 h 2430"/>
                <a:gd name="T8" fmla="*/ 4806 w 4806"/>
                <a:gd name="T9" fmla="*/ 7 h 2430"/>
                <a:gd name="T10" fmla="*/ 4804 w 4806"/>
                <a:gd name="T11" fmla="*/ 11 h 2430"/>
                <a:gd name="T12" fmla="*/ 4803 w 4806"/>
                <a:gd name="T13" fmla="*/ 15 h 2430"/>
                <a:gd name="T14" fmla="*/ 4798 w 4806"/>
                <a:gd name="T15" fmla="*/ 15 h 2430"/>
                <a:gd name="T16" fmla="*/ 16 w 4806"/>
                <a:gd name="T17" fmla="*/ 15 h 2430"/>
                <a:gd name="T18" fmla="*/ 16 w 4806"/>
                <a:gd name="T19" fmla="*/ 2415 h 2430"/>
                <a:gd name="T20" fmla="*/ 354 w 4806"/>
                <a:gd name="T21" fmla="*/ 2415 h 2430"/>
                <a:gd name="T22" fmla="*/ 357 w 4806"/>
                <a:gd name="T23" fmla="*/ 2415 h 2430"/>
                <a:gd name="T24" fmla="*/ 360 w 4806"/>
                <a:gd name="T25" fmla="*/ 2419 h 2430"/>
                <a:gd name="T26" fmla="*/ 362 w 4806"/>
                <a:gd name="T27" fmla="*/ 2423 h 2430"/>
                <a:gd name="T28" fmla="*/ 360 w 4806"/>
                <a:gd name="T29" fmla="*/ 2427 h 2430"/>
                <a:gd name="T30" fmla="*/ 357 w 4806"/>
                <a:gd name="T31" fmla="*/ 2430 h 2430"/>
                <a:gd name="T32" fmla="*/ 354 w 4806"/>
                <a:gd name="T33" fmla="*/ 2430 h 2430"/>
                <a:gd name="T34" fmla="*/ 8 w 4806"/>
                <a:gd name="T35" fmla="*/ 2430 h 2430"/>
                <a:gd name="T36" fmla="*/ 3 w 4806"/>
                <a:gd name="T37" fmla="*/ 2430 h 2430"/>
                <a:gd name="T38" fmla="*/ 2 w 4806"/>
                <a:gd name="T39" fmla="*/ 2427 h 2430"/>
                <a:gd name="T40" fmla="*/ 0 w 4806"/>
                <a:gd name="T41" fmla="*/ 2423 h 2430"/>
                <a:gd name="T42" fmla="*/ 0 w 4806"/>
                <a:gd name="T43" fmla="*/ 7 h 2430"/>
                <a:gd name="T44" fmla="*/ 2 w 4806"/>
                <a:gd name="T45" fmla="*/ 3 h 2430"/>
                <a:gd name="T46" fmla="*/ 3 w 4806"/>
                <a:gd name="T47" fmla="*/ 0 h 2430"/>
                <a:gd name="T48" fmla="*/ 8 w 4806"/>
                <a:gd name="T49" fmla="*/ 0 h 2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06" h="2430">
                  <a:moveTo>
                    <a:pt x="8" y="0"/>
                  </a:moveTo>
                  <a:lnTo>
                    <a:pt x="4798" y="0"/>
                  </a:lnTo>
                  <a:lnTo>
                    <a:pt x="4803" y="0"/>
                  </a:lnTo>
                  <a:lnTo>
                    <a:pt x="4804" y="3"/>
                  </a:lnTo>
                  <a:lnTo>
                    <a:pt x="4806" y="7"/>
                  </a:lnTo>
                  <a:lnTo>
                    <a:pt x="4804" y="11"/>
                  </a:lnTo>
                  <a:lnTo>
                    <a:pt x="4803" y="15"/>
                  </a:lnTo>
                  <a:lnTo>
                    <a:pt x="4798" y="15"/>
                  </a:lnTo>
                  <a:lnTo>
                    <a:pt x="16" y="15"/>
                  </a:lnTo>
                  <a:lnTo>
                    <a:pt x="16" y="2415"/>
                  </a:lnTo>
                  <a:lnTo>
                    <a:pt x="354" y="2415"/>
                  </a:lnTo>
                  <a:lnTo>
                    <a:pt x="357" y="2415"/>
                  </a:lnTo>
                  <a:lnTo>
                    <a:pt x="360" y="2419"/>
                  </a:lnTo>
                  <a:lnTo>
                    <a:pt x="362" y="2423"/>
                  </a:lnTo>
                  <a:lnTo>
                    <a:pt x="360" y="2427"/>
                  </a:lnTo>
                  <a:lnTo>
                    <a:pt x="357" y="2430"/>
                  </a:lnTo>
                  <a:lnTo>
                    <a:pt x="354" y="2430"/>
                  </a:lnTo>
                  <a:lnTo>
                    <a:pt x="8" y="2430"/>
                  </a:lnTo>
                  <a:lnTo>
                    <a:pt x="3" y="2430"/>
                  </a:lnTo>
                  <a:lnTo>
                    <a:pt x="2" y="2427"/>
                  </a:lnTo>
                  <a:lnTo>
                    <a:pt x="0" y="2423"/>
                  </a:lnTo>
                  <a:lnTo>
                    <a:pt x="0" y="7"/>
                  </a:lnTo>
                  <a:lnTo>
                    <a:pt x="2" y="3"/>
                  </a:lnTo>
                  <a:lnTo>
                    <a:pt x="3" y="0"/>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 name="Freeform 7"/>
            <p:cNvSpPr>
              <a:spLocks/>
            </p:cNvSpPr>
            <p:nvPr userDrawn="1"/>
          </p:nvSpPr>
          <p:spPr bwMode="auto">
            <a:xfrm>
              <a:off x="1717" y="945"/>
              <a:ext cx="4806" cy="2430"/>
            </a:xfrm>
            <a:custGeom>
              <a:avLst/>
              <a:gdLst>
                <a:gd name="T0" fmla="*/ 4453 w 4806"/>
                <a:gd name="T1" fmla="*/ 0 h 2430"/>
                <a:gd name="T2" fmla="*/ 4798 w 4806"/>
                <a:gd name="T3" fmla="*/ 0 h 2430"/>
                <a:gd name="T4" fmla="*/ 4803 w 4806"/>
                <a:gd name="T5" fmla="*/ 0 h 2430"/>
                <a:gd name="T6" fmla="*/ 4804 w 4806"/>
                <a:gd name="T7" fmla="*/ 3 h 2430"/>
                <a:gd name="T8" fmla="*/ 4806 w 4806"/>
                <a:gd name="T9" fmla="*/ 7 h 2430"/>
                <a:gd name="T10" fmla="*/ 4806 w 4806"/>
                <a:gd name="T11" fmla="*/ 2423 h 2430"/>
                <a:gd name="T12" fmla="*/ 4804 w 4806"/>
                <a:gd name="T13" fmla="*/ 2427 h 2430"/>
                <a:gd name="T14" fmla="*/ 4803 w 4806"/>
                <a:gd name="T15" fmla="*/ 2430 h 2430"/>
                <a:gd name="T16" fmla="*/ 4798 w 4806"/>
                <a:gd name="T17" fmla="*/ 2430 h 2430"/>
                <a:gd name="T18" fmla="*/ 8 w 4806"/>
                <a:gd name="T19" fmla="*/ 2430 h 2430"/>
                <a:gd name="T20" fmla="*/ 4 w 4806"/>
                <a:gd name="T21" fmla="*/ 2430 h 2430"/>
                <a:gd name="T22" fmla="*/ 2 w 4806"/>
                <a:gd name="T23" fmla="*/ 2427 h 2430"/>
                <a:gd name="T24" fmla="*/ 0 w 4806"/>
                <a:gd name="T25" fmla="*/ 2423 h 2430"/>
                <a:gd name="T26" fmla="*/ 2 w 4806"/>
                <a:gd name="T27" fmla="*/ 2419 h 2430"/>
                <a:gd name="T28" fmla="*/ 4 w 4806"/>
                <a:gd name="T29" fmla="*/ 2415 h 2430"/>
                <a:gd name="T30" fmla="*/ 8 w 4806"/>
                <a:gd name="T31" fmla="*/ 2415 h 2430"/>
                <a:gd name="T32" fmla="*/ 4790 w 4806"/>
                <a:gd name="T33" fmla="*/ 2415 h 2430"/>
                <a:gd name="T34" fmla="*/ 4790 w 4806"/>
                <a:gd name="T35" fmla="*/ 15 h 2430"/>
                <a:gd name="T36" fmla="*/ 4453 w 4806"/>
                <a:gd name="T37" fmla="*/ 15 h 2430"/>
                <a:gd name="T38" fmla="*/ 4449 w 4806"/>
                <a:gd name="T39" fmla="*/ 15 h 2430"/>
                <a:gd name="T40" fmla="*/ 4446 w 4806"/>
                <a:gd name="T41" fmla="*/ 11 h 2430"/>
                <a:gd name="T42" fmla="*/ 4444 w 4806"/>
                <a:gd name="T43" fmla="*/ 7 h 2430"/>
                <a:gd name="T44" fmla="*/ 4446 w 4806"/>
                <a:gd name="T45" fmla="*/ 3 h 2430"/>
                <a:gd name="T46" fmla="*/ 4449 w 4806"/>
                <a:gd name="T47" fmla="*/ 0 h 2430"/>
                <a:gd name="T48" fmla="*/ 4453 w 4806"/>
                <a:gd name="T49" fmla="*/ 0 h 2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06" h="2430">
                  <a:moveTo>
                    <a:pt x="4453" y="0"/>
                  </a:moveTo>
                  <a:lnTo>
                    <a:pt x="4798" y="0"/>
                  </a:lnTo>
                  <a:lnTo>
                    <a:pt x="4803" y="0"/>
                  </a:lnTo>
                  <a:lnTo>
                    <a:pt x="4804" y="3"/>
                  </a:lnTo>
                  <a:lnTo>
                    <a:pt x="4806" y="7"/>
                  </a:lnTo>
                  <a:lnTo>
                    <a:pt x="4806" y="2423"/>
                  </a:lnTo>
                  <a:lnTo>
                    <a:pt x="4804" y="2427"/>
                  </a:lnTo>
                  <a:lnTo>
                    <a:pt x="4803" y="2430"/>
                  </a:lnTo>
                  <a:lnTo>
                    <a:pt x="4798" y="2430"/>
                  </a:lnTo>
                  <a:lnTo>
                    <a:pt x="8" y="2430"/>
                  </a:lnTo>
                  <a:lnTo>
                    <a:pt x="4" y="2430"/>
                  </a:lnTo>
                  <a:lnTo>
                    <a:pt x="2" y="2427"/>
                  </a:lnTo>
                  <a:lnTo>
                    <a:pt x="0" y="2423"/>
                  </a:lnTo>
                  <a:lnTo>
                    <a:pt x="2" y="2419"/>
                  </a:lnTo>
                  <a:lnTo>
                    <a:pt x="4" y="2415"/>
                  </a:lnTo>
                  <a:lnTo>
                    <a:pt x="8" y="2415"/>
                  </a:lnTo>
                  <a:lnTo>
                    <a:pt x="4790" y="2415"/>
                  </a:lnTo>
                  <a:lnTo>
                    <a:pt x="4790" y="15"/>
                  </a:lnTo>
                  <a:lnTo>
                    <a:pt x="4453" y="15"/>
                  </a:lnTo>
                  <a:lnTo>
                    <a:pt x="4449" y="15"/>
                  </a:lnTo>
                  <a:lnTo>
                    <a:pt x="4446" y="11"/>
                  </a:lnTo>
                  <a:lnTo>
                    <a:pt x="4444" y="7"/>
                  </a:lnTo>
                  <a:lnTo>
                    <a:pt x="4446" y="3"/>
                  </a:lnTo>
                  <a:lnTo>
                    <a:pt x="4449" y="0"/>
                  </a:lnTo>
                  <a:lnTo>
                    <a:pt x="44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grpSp>
        <p:nvGrpSpPr>
          <p:cNvPr id="48" name="Group 4"/>
          <p:cNvGrpSpPr>
            <a:grpSpLocks noChangeAspect="1"/>
          </p:cNvGrpSpPr>
          <p:nvPr/>
        </p:nvGrpSpPr>
        <p:grpSpPr bwMode="auto">
          <a:xfrm>
            <a:off x="6240191" y="1354986"/>
            <a:ext cx="4266000" cy="1930065"/>
            <a:chOff x="1152" y="945"/>
            <a:chExt cx="5371" cy="2430"/>
          </a:xfrm>
          <a:solidFill>
            <a:schemeClr val="accent3"/>
          </a:solidFill>
        </p:grpSpPr>
        <p:sp>
          <p:nvSpPr>
            <p:cNvPr id="49" name="Freeform 6"/>
            <p:cNvSpPr>
              <a:spLocks/>
            </p:cNvSpPr>
            <p:nvPr userDrawn="1"/>
          </p:nvSpPr>
          <p:spPr bwMode="auto">
            <a:xfrm>
              <a:off x="1152" y="945"/>
              <a:ext cx="4806" cy="2430"/>
            </a:xfrm>
            <a:custGeom>
              <a:avLst/>
              <a:gdLst>
                <a:gd name="T0" fmla="*/ 8 w 4806"/>
                <a:gd name="T1" fmla="*/ 0 h 2430"/>
                <a:gd name="T2" fmla="*/ 4798 w 4806"/>
                <a:gd name="T3" fmla="*/ 0 h 2430"/>
                <a:gd name="T4" fmla="*/ 4803 w 4806"/>
                <a:gd name="T5" fmla="*/ 0 h 2430"/>
                <a:gd name="T6" fmla="*/ 4804 w 4806"/>
                <a:gd name="T7" fmla="*/ 3 h 2430"/>
                <a:gd name="T8" fmla="*/ 4806 w 4806"/>
                <a:gd name="T9" fmla="*/ 7 h 2430"/>
                <a:gd name="T10" fmla="*/ 4804 w 4806"/>
                <a:gd name="T11" fmla="*/ 11 h 2430"/>
                <a:gd name="T12" fmla="*/ 4803 w 4806"/>
                <a:gd name="T13" fmla="*/ 15 h 2430"/>
                <a:gd name="T14" fmla="*/ 4798 w 4806"/>
                <a:gd name="T15" fmla="*/ 15 h 2430"/>
                <a:gd name="T16" fmla="*/ 16 w 4806"/>
                <a:gd name="T17" fmla="*/ 15 h 2430"/>
                <a:gd name="T18" fmla="*/ 16 w 4806"/>
                <a:gd name="T19" fmla="*/ 2415 h 2430"/>
                <a:gd name="T20" fmla="*/ 354 w 4806"/>
                <a:gd name="T21" fmla="*/ 2415 h 2430"/>
                <a:gd name="T22" fmla="*/ 357 w 4806"/>
                <a:gd name="T23" fmla="*/ 2415 h 2430"/>
                <a:gd name="T24" fmla="*/ 360 w 4806"/>
                <a:gd name="T25" fmla="*/ 2419 h 2430"/>
                <a:gd name="T26" fmla="*/ 362 w 4806"/>
                <a:gd name="T27" fmla="*/ 2423 h 2430"/>
                <a:gd name="T28" fmla="*/ 360 w 4806"/>
                <a:gd name="T29" fmla="*/ 2427 h 2430"/>
                <a:gd name="T30" fmla="*/ 357 w 4806"/>
                <a:gd name="T31" fmla="*/ 2430 h 2430"/>
                <a:gd name="T32" fmla="*/ 354 w 4806"/>
                <a:gd name="T33" fmla="*/ 2430 h 2430"/>
                <a:gd name="T34" fmla="*/ 8 w 4806"/>
                <a:gd name="T35" fmla="*/ 2430 h 2430"/>
                <a:gd name="T36" fmla="*/ 3 w 4806"/>
                <a:gd name="T37" fmla="*/ 2430 h 2430"/>
                <a:gd name="T38" fmla="*/ 2 w 4806"/>
                <a:gd name="T39" fmla="*/ 2427 h 2430"/>
                <a:gd name="T40" fmla="*/ 0 w 4806"/>
                <a:gd name="T41" fmla="*/ 2423 h 2430"/>
                <a:gd name="T42" fmla="*/ 0 w 4806"/>
                <a:gd name="T43" fmla="*/ 7 h 2430"/>
                <a:gd name="T44" fmla="*/ 2 w 4806"/>
                <a:gd name="T45" fmla="*/ 3 h 2430"/>
                <a:gd name="T46" fmla="*/ 3 w 4806"/>
                <a:gd name="T47" fmla="*/ 0 h 2430"/>
                <a:gd name="T48" fmla="*/ 8 w 4806"/>
                <a:gd name="T49" fmla="*/ 0 h 2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06" h="2430">
                  <a:moveTo>
                    <a:pt x="8" y="0"/>
                  </a:moveTo>
                  <a:lnTo>
                    <a:pt x="4798" y="0"/>
                  </a:lnTo>
                  <a:lnTo>
                    <a:pt x="4803" y="0"/>
                  </a:lnTo>
                  <a:lnTo>
                    <a:pt x="4804" y="3"/>
                  </a:lnTo>
                  <a:lnTo>
                    <a:pt x="4806" y="7"/>
                  </a:lnTo>
                  <a:lnTo>
                    <a:pt x="4804" y="11"/>
                  </a:lnTo>
                  <a:lnTo>
                    <a:pt x="4803" y="15"/>
                  </a:lnTo>
                  <a:lnTo>
                    <a:pt x="4798" y="15"/>
                  </a:lnTo>
                  <a:lnTo>
                    <a:pt x="16" y="15"/>
                  </a:lnTo>
                  <a:lnTo>
                    <a:pt x="16" y="2415"/>
                  </a:lnTo>
                  <a:lnTo>
                    <a:pt x="354" y="2415"/>
                  </a:lnTo>
                  <a:lnTo>
                    <a:pt x="357" y="2415"/>
                  </a:lnTo>
                  <a:lnTo>
                    <a:pt x="360" y="2419"/>
                  </a:lnTo>
                  <a:lnTo>
                    <a:pt x="362" y="2423"/>
                  </a:lnTo>
                  <a:lnTo>
                    <a:pt x="360" y="2427"/>
                  </a:lnTo>
                  <a:lnTo>
                    <a:pt x="357" y="2430"/>
                  </a:lnTo>
                  <a:lnTo>
                    <a:pt x="354" y="2430"/>
                  </a:lnTo>
                  <a:lnTo>
                    <a:pt x="8" y="2430"/>
                  </a:lnTo>
                  <a:lnTo>
                    <a:pt x="3" y="2430"/>
                  </a:lnTo>
                  <a:lnTo>
                    <a:pt x="2" y="2427"/>
                  </a:lnTo>
                  <a:lnTo>
                    <a:pt x="0" y="2423"/>
                  </a:lnTo>
                  <a:lnTo>
                    <a:pt x="0" y="7"/>
                  </a:lnTo>
                  <a:lnTo>
                    <a:pt x="2" y="3"/>
                  </a:lnTo>
                  <a:lnTo>
                    <a:pt x="3" y="0"/>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50" name="Freeform 7"/>
            <p:cNvSpPr>
              <a:spLocks/>
            </p:cNvSpPr>
            <p:nvPr userDrawn="1"/>
          </p:nvSpPr>
          <p:spPr bwMode="auto">
            <a:xfrm>
              <a:off x="1717" y="945"/>
              <a:ext cx="4806" cy="2430"/>
            </a:xfrm>
            <a:custGeom>
              <a:avLst/>
              <a:gdLst>
                <a:gd name="T0" fmla="*/ 4453 w 4806"/>
                <a:gd name="T1" fmla="*/ 0 h 2430"/>
                <a:gd name="T2" fmla="*/ 4798 w 4806"/>
                <a:gd name="T3" fmla="*/ 0 h 2430"/>
                <a:gd name="T4" fmla="*/ 4803 w 4806"/>
                <a:gd name="T5" fmla="*/ 0 h 2430"/>
                <a:gd name="T6" fmla="*/ 4804 w 4806"/>
                <a:gd name="T7" fmla="*/ 3 h 2430"/>
                <a:gd name="T8" fmla="*/ 4806 w 4806"/>
                <a:gd name="T9" fmla="*/ 7 h 2430"/>
                <a:gd name="T10" fmla="*/ 4806 w 4806"/>
                <a:gd name="T11" fmla="*/ 2423 h 2430"/>
                <a:gd name="T12" fmla="*/ 4804 w 4806"/>
                <a:gd name="T13" fmla="*/ 2427 h 2430"/>
                <a:gd name="T14" fmla="*/ 4803 w 4806"/>
                <a:gd name="T15" fmla="*/ 2430 h 2430"/>
                <a:gd name="T16" fmla="*/ 4798 w 4806"/>
                <a:gd name="T17" fmla="*/ 2430 h 2430"/>
                <a:gd name="T18" fmla="*/ 8 w 4806"/>
                <a:gd name="T19" fmla="*/ 2430 h 2430"/>
                <a:gd name="T20" fmla="*/ 4 w 4806"/>
                <a:gd name="T21" fmla="*/ 2430 h 2430"/>
                <a:gd name="T22" fmla="*/ 2 w 4806"/>
                <a:gd name="T23" fmla="*/ 2427 h 2430"/>
                <a:gd name="T24" fmla="*/ 0 w 4806"/>
                <a:gd name="T25" fmla="*/ 2423 h 2430"/>
                <a:gd name="T26" fmla="*/ 2 w 4806"/>
                <a:gd name="T27" fmla="*/ 2419 h 2430"/>
                <a:gd name="T28" fmla="*/ 4 w 4806"/>
                <a:gd name="T29" fmla="*/ 2415 h 2430"/>
                <a:gd name="T30" fmla="*/ 8 w 4806"/>
                <a:gd name="T31" fmla="*/ 2415 h 2430"/>
                <a:gd name="T32" fmla="*/ 4790 w 4806"/>
                <a:gd name="T33" fmla="*/ 2415 h 2430"/>
                <a:gd name="T34" fmla="*/ 4790 w 4806"/>
                <a:gd name="T35" fmla="*/ 15 h 2430"/>
                <a:gd name="T36" fmla="*/ 4453 w 4806"/>
                <a:gd name="T37" fmla="*/ 15 h 2430"/>
                <a:gd name="T38" fmla="*/ 4449 w 4806"/>
                <a:gd name="T39" fmla="*/ 15 h 2430"/>
                <a:gd name="T40" fmla="*/ 4446 w 4806"/>
                <a:gd name="T41" fmla="*/ 11 h 2430"/>
                <a:gd name="T42" fmla="*/ 4444 w 4806"/>
                <a:gd name="T43" fmla="*/ 7 h 2430"/>
                <a:gd name="T44" fmla="*/ 4446 w 4806"/>
                <a:gd name="T45" fmla="*/ 3 h 2430"/>
                <a:gd name="T46" fmla="*/ 4449 w 4806"/>
                <a:gd name="T47" fmla="*/ 0 h 2430"/>
                <a:gd name="T48" fmla="*/ 4453 w 4806"/>
                <a:gd name="T49" fmla="*/ 0 h 2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06" h="2430">
                  <a:moveTo>
                    <a:pt x="4453" y="0"/>
                  </a:moveTo>
                  <a:lnTo>
                    <a:pt x="4798" y="0"/>
                  </a:lnTo>
                  <a:lnTo>
                    <a:pt x="4803" y="0"/>
                  </a:lnTo>
                  <a:lnTo>
                    <a:pt x="4804" y="3"/>
                  </a:lnTo>
                  <a:lnTo>
                    <a:pt x="4806" y="7"/>
                  </a:lnTo>
                  <a:lnTo>
                    <a:pt x="4806" y="2423"/>
                  </a:lnTo>
                  <a:lnTo>
                    <a:pt x="4804" y="2427"/>
                  </a:lnTo>
                  <a:lnTo>
                    <a:pt x="4803" y="2430"/>
                  </a:lnTo>
                  <a:lnTo>
                    <a:pt x="4798" y="2430"/>
                  </a:lnTo>
                  <a:lnTo>
                    <a:pt x="8" y="2430"/>
                  </a:lnTo>
                  <a:lnTo>
                    <a:pt x="4" y="2430"/>
                  </a:lnTo>
                  <a:lnTo>
                    <a:pt x="2" y="2427"/>
                  </a:lnTo>
                  <a:lnTo>
                    <a:pt x="0" y="2423"/>
                  </a:lnTo>
                  <a:lnTo>
                    <a:pt x="2" y="2419"/>
                  </a:lnTo>
                  <a:lnTo>
                    <a:pt x="4" y="2415"/>
                  </a:lnTo>
                  <a:lnTo>
                    <a:pt x="8" y="2415"/>
                  </a:lnTo>
                  <a:lnTo>
                    <a:pt x="4790" y="2415"/>
                  </a:lnTo>
                  <a:lnTo>
                    <a:pt x="4790" y="15"/>
                  </a:lnTo>
                  <a:lnTo>
                    <a:pt x="4453" y="15"/>
                  </a:lnTo>
                  <a:lnTo>
                    <a:pt x="4449" y="15"/>
                  </a:lnTo>
                  <a:lnTo>
                    <a:pt x="4446" y="11"/>
                  </a:lnTo>
                  <a:lnTo>
                    <a:pt x="4444" y="7"/>
                  </a:lnTo>
                  <a:lnTo>
                    <a:pt x="4446" y="3"/>
                  </a:lnTo>
                  <a:lnTo>
                    <a:pt x="4449" y="0"/>
                  </a:lnTo>
                  <a:lnTo>
                    <a:pt x="44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grpSp>
        <p:nvGrpSpPr>
          <p:cNvPr id="51" name="Group 4"/>
          <p:cNvGrpSpPr>
            <a:grpSpLocks noChangeAspect="1"/>
          </p:cNvGrpSpPr>
          <p:nvPr/>
        </p:nvGrpSpPr>
        <p:grpSpPr bwMode="auto">
          <a:xfrm>
            <a:off x="1685810" y="3573000"/>
            <a:ext cx="4266000" cy="1930065"/>
            <a:chOff x="1152" y="945"/>
            <a:chExt cx="5371" cy="2430"/>
          </a:xfrm>
          <a:solidFill>
            <a:schemeClr val="accent3"/>
          </a:solidFill>
        </p:grpSpPr>
        <p:sp>
          <p:nvSpPr>
            <p:cNvPr id="52" name="Freeform 6"/>
            <p:cNvSpPr>
              <a:spLocks/>
            </p:cNvSpPr>
            <p:nvPr userDrawn="1"/>
          </p:nvSpPr>
          <p:spPr bwMode="auto">
            <a:xfrm>
              <a:off x="1152" y="945"/>
              <a:ext cx="4806" cy="2430"/>
            </a:xfrm>
            <a:custGeom>
              <a:avLst/>
              <a:gdLst>
                <a:gd name="T0" fmla="*/ 8 w 4806"/>
                <a:gd name="T1" fmla="*/ 0 h 2430"/>
                <a:gd name="T2" fmla="*/ 4798 w 4806"/>
                <a:gd name="T3" fmla="*/ 0 h 2430"/>
                <a:gd name="T4" fmla="*/ 4803 w 4806"/>
                <a:gd name="T5" fmla="*/ 0 h 2430"/>
                <a:gd name="T6" fmla="*/ 4804 w 4806"/>
                <a:gd name="T7" fmla="*/ 3 h 2430"/>
                <a:gd name="T8" fmla="*/ 4806 w 4806"/>
                <a:gd name="T9" fmla="*/ 7 h 2430"/>
                <a:gd name="T10" fmla="*/ 4804 w 4806"/>
                <a:gd name="T11" fmla="*/ 11 h 2430"/>
                <a:gd name="T12" fmla="*/ 4803 w 4806"/>
                <a:gd name="T13" fmla="*/ 15 h 2430"/>
                <a:gd name="T14" fmla="*/ 4798 w 4806"/>
                <a:gd name="T15" fmla="*/ 15 h 2430"/>
                <a:gd name="T16" fmla="*/ 16 w 4806"/>
                <a:gd name="T17" fmla="*/ 15 h 2430"/>
                <a:gd name="T18" fmla="*/ 16 w 4806"/>
                <a:gd name="T19" fmla="*/ 2415 h 2430"/>
                <a:gd name="T20" fmla="*/ 354 w 4806"/>
                <a:gd name="T21" fmla="*/ 2415 h 2430"/>
                <a:gd name="T22" fmla="*/ 357 w 4806"/>
                <a:gd name="T23" fmla="*/ 2415 h 2430"/>
                <a:gd name="T24" fmla="*/ 360 w 4806"/>
                <a:gd name="T25" fmla="*/ 2419 h 2430"/>
                <a:gd name="T26" fmla="*/ 362 w 4806"/>
                <a:gd name="T27" fmla="*/ 2423 h 2430"/>
                <a:gd name="T28" fmla="*/ 360 w 4806"/>
                <a:gd name="T29" fmla="*/ 2427 h 2430"/>
                <a:gd name="T30" fmla="*/ 357 w 4806"/>
                <a:gd name="T31" fmla="*/ 2430 h 2430"/>
                <a:gd name="T32" fmla="*/ 354 w 4806"/>
                <a:gd name="T33" fmla="*/ 2430 h 2430"/>
                <a:gd name="T34" fmla="*/ 8 w 4806"/>
                <a:gd name="T35" fmla="*/ 2430 h 2430"/>
                <a:gd name="T36" fmla="*/ 3 w 4806"/>
                <a:gd name="T37" fmla="*/ 2430 h 2430"/>
                <a:gd name="T38" fmla="*/ 2 w 4806"/>
                <a:gd name="T39" fmla="*/ 2427 h 2430"/>
                <a:gd name="T40" fmla="*/ 0 w 4806"/>
                <a:gd name="T41" fmla="*/ 2423 h 2430"/>
                <a:gd name="T42" fmla="*/ 0 w 4806"/>
                <a:gd name="T43" fmla="*/ 7 h 2430"/>
                <a:gd name="T44" fmla="*/ 2 w 4806"/>
                <a:gd name="T45" fmla="*/ 3 h 2430"/>
                <a:gd name="T46" fmla="*/ 3 w 4806"/>
                <a:gd name="T47" fmla="*/ 0 h 2430"/>
                <a:gd name="T48" fmla="*/ 8 w 4806"/>
                <a:gd name="T49" fmla="*/ 0 h 2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06" h="2430">
                  <a:moveTo>
                    <a:pt x="8" y="0"/>
                  </a:moveTo>
                  <a:lnTo>
                    <a:pt x="4798" y="0"/>
                  </a:lnTo>
                  <a:lnTo>
                    <a:pt x="4803" y="0"/>
                  </a:lnTo>
                  <a:lnTo>
                    <a:pt x="4804" y="3"/>
                  </a:lnTo>
                  <a:lnTo>
                    <a:pt x="4806" y="7"/>
                  </a:lnTo>
                  <a:lnTo>
                    <a:pt x="4804" y="11"/>
                  </a:lnTo>
                  <a:lnTo>
                    <a:pt x="4803" y="15"/>
                  </a:lnTo>
                  <a:lnTo>
                    <a:pt x="4798" y="15"/>
                  </a:lnTo>
                  <a:lnTo>
                    <a:pt x="16" y="15"/>
                  </a:lnTo>
                  <a:lnTo>
                    <a:pt x="16" y="2415"/>
                  </a:lnTo>
                  <a:lnTo>
                    <a:pt x="354" y="2415"/>
                  </a:lnTo>
                  <a:lnTo>
                    <a:pt x="357" y="2415"/>
                  </a:lnTo>
                  <a:lnTo>
                    <a:pt x="360" y="2419"/>
                  </a:lnTo>
                  <a:lnTo>
                    <a:pt x="362" y="2423"/>
                  </a:lnTo>
                  <a:lnTo>
                    <a:pt x="360" y="2427"/>
                  </a:lnTo>
                  <a:lnTo>
                    <a:pt x="357" y="2430"/>
                  </a:lnTo>
                  <a:lnTo>
                    <a:pt x="354" y="2430"/>
                  </a:lnTo>
                  <a:lnTo>
                    <a:pt x="8" y="2430"/>
                  </a:lnTo>
                  <a:lnTo>
                    <a:pt x="3" y="2430"/>
                  </a:lnTo>
                  <a:lnTo>
                    <a:pt x="2" y="2427"/>
                  </a:lnTo>
                  <a:lnTo>
                    <a:pt x="0" y="2423"/>
                  </a:lnTo>
                  <a:lnTo>
                    <a:pt x="0" y="7"/>
                  </a:lnTo>
                  <a:lnTo>
                    <a:pt x="2" y="3"/>
                  </a:lnTo>
                  <a:lnTo>
                    <a:pt x="3" y="0"/>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53" name="Freeform 7"/>
            <p:cNvSpPr>
              <a:spLocks/>
            </p:cNvSpPr>
            <p:nvPr userDrawn="1"/>
          </p:nvSpPr>
          <p:spPr bwMode="auto">
            <a:xfrm>
              <a:off x="1717" y="945"/>
              <a:ext cx="4806" cy="2430"/>
            </a:xfrm>
            <a:custGeom>
              <a:avLst/>
              <a:gdLst>
                <a:gd name="T0" fmla="*/ 4453 w 4806"/>
                <a:gd name="T1" fmla="*/ 0 h 2430"/>
                <a:gd name="T2" fmla="*/ 4798 w 4806"/>
                <a:gd name="T3" fmla="*/ 0 h 2430"/>
                <a:gd name="T4" fmla="*/ 4803 w 4806"/>
                <a:gd name="T5" fmla="*/ 0 h 2430"/>
                <a:gd name="T6" fmla="*/ 4804 w 4806"/>
                <a:gd name="T7" fmla="*/ 3 h 2430"/>
                <a:gd name="T8" fmla="*/ 4806 w 4806"/>
                <a:gd name="T9" fmla="*/ 7 h 2430"/>
                <a:gd name="T10" fmla="*/ 4806 w 4806"/>
                <a:gd name="T11" fmla="*/ 2423 h 2430"/>
                <a:gd name="T12" fmla="*/ 4804 w 4806"/>
                <a:gd name="T13" fmla="*/ 2427 h 2430"/>
                <a:gd name="T14" fmla="*/ 4803 w 4806"/>
                <a:gd name="T15" fmla="*/ 2430 h 2430"/>
                <a:gd name="T16" fmla="*/ 4798 w 4806"/>
                <a:gd name="T17" fmla="*/ 2430 h 2430"/>
                <a:gd name="T18" fmla="*/ 8 w 4806"/>
                <a:gd name="T19" fmla="*/ 2430 h 2430"/>
                <a:gd name="T20" fmla="*/ 4 w 4806"/>
                <a:gd name="T21" fmla="*/ 2430 h 2430"/>
                <a:gd name="T22" fmla="*/ 2 w 4806"/>
                <a:gd name="T23" fmla="*/ 2427 h 2430"/>
                <a:gd name="T24" fmla="*/ 0 w 4806"/>
                <a:gd name="T25" fmla="*/ 2423 h 2430"/>
                <a:gd name="T26" fmla="*/ 2 w 4806"/>
                <a:gd name="T27" fmla="*/ 2419 h 2430"/>
                <a:gd name="T28" fmla="*/ 4 w 4806"/>
                <a:gd name="T29" fmla="*/ 2415 h 2430"/>
                <a:gd name="T30" fmla="*/ 8 w 4806"/>
                <a:gd name="T31" fmla="*/ 2415 h 2430"/>
                <a:gd name="T32" fmla="*/ 4790 w 4806"/>
                <a:gd name="T33" fmla="*/ 2415 h 2430"/>
                <a:gd name="T34" fmla="*/ 4790 w 4806"/>
                <a:gd name="T35" fmla="*/ 15 h 2430"/>
                <a:gd name="T36" fmla="*/ 4453 w 4806"/>
                <a:gd name="T37" fmla="*/ 15 h 2430"/>
                <a:gd name="T38" fmla="*/ 4449 w 4806"/>
                <a:gd name="T39" fmla="*/ 15 h 2430"/>
                <a:gd name="T40" fmla="*/ 4446 w 4806"/>
                <a:gd name="T41" fmla="*/ 11 h 2430"/>
                <a:gd name="T42" fmla="*/ 4444 w 4806"/>
                <a:gd name="T43" fmla="*/ 7 h 2430"/>
                <a:gd name="T44" fmla="*/ 4446 w 4806"/>
                <a:gd name="T45" fmla="*/ 3 h 2430"/>
                <a:gd name="T46" fmla="*/ 4449 w 4806"/>
                <a:gd name="T47" fmla="*/ 0 h 2430"/>
                <a:gd name="T48" fmla="*/ 4453 w 4806"/>
                <a:gd name="T49" fmla="*/ 0 h 2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06" h="2430">
                  <a:moveTo>
                    <a:pt x="4453" y="0"/>
                  </a:moveTo>
                  <a:lnTo>
                    <a:pt x="4798" y="0"/>
                  </a:lnTo>
                  <a:lnTo>
                    <a:pt x="4803" y="0"/>
                  </a:lnTo>
                  <a:lnTo>
                    <a:pt x="4804" y="3"/>
                  </a:lnTo>
                  <a:lnTo>
                    <a:pt x="4806" y="7"/>
                  </a:lnTo>
                  <a:lnTo>
                    <a:pt x="4806" y="2423"/>
                  </a:lnTo>
                  <a:lnTo>
                    <a:pt x="4804" y="2427"/>
                  </a:lnTo>
                  <a:lnTo>
                    <a:pt x="4803" y="2430"/>
                  </a:lnTo>
                  <a:lnTo>
                    <a:pt x="4798" y="2430"/>
                  </a:lnTo>
                  <a:lnTo>
                    <a:pt x="8" y="2430"/>
                  </a:lnTo>
                  <a:lnTo>
                    <a:pt x="4" y="2430"/>
                  </a:lnTo>
                  <a:lnTo>
                    <a:pt x="2" y="2427"/>
                  </a:lnTo>
                  <a:lnTo>
                    <a:pt x="0" y="2423"/>
                  </a:lnTo>
                  <a:lnTo>
                    <a:pt x="2" y="2419"/>
                  </a:lnTo>
                  <a:lnTo>
                    <a:pt x="4" y="2415"/>
                  </a:lnTo>
                  <a:lnTo>
                    <a:pt x="8" y="2415"/>
                  </a:lnTo>
                  <a:lnTo>
                    <a:pt x="4790" y="2415"/>
                  </a:lnTo>
                  <a:lnTo>
                    <a:pt x="4790" y="15"/>
                  </a:lnTo>
                  <a:lnTo>
                    <a:pt x="4453" y="15"/>
                  </a:lnTo>
                  <a:lnTo>
                    <a:pt x="4449" y="15"/>
                  </a:lnTo>
                  <a:lnTo>
                    <a:pt x="4446" y="11"/>
                  </a:lnTo>
                  <a:lnTo>
                    <a:pt x="4444" y="7"/>
                  </a:lnTo>
                  <a:lnTo>
                    <a:pt x="4446" y="3"/>
                  </a:lnTo>
                  <a:lnTo>
                    <a:pt x="4449" y="0"/>
                  </a:lnTo>
                  <a:lnTo>
                    <a:pt x="44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grpSp>
        <p:nvGrpSpPr>
          <p:cNvPr id="54" name="Group 4"/>
          <p:cNvGrpSpPr>
            <a:grpSpLocks noChangeAspect="1"/>
          </p:cNvGrpSpPr>
          <p:nvPr/>
        </p:nvGrpSpPr>
        <p:grpSpPr bwMode="auto">
          <a:xfrm>
            <a:off x="6240191" y="3572949"/>
            <a:ext cx="4266000" cy="1930065"/>
            <a:chOff x="1152" y="945"/>
            <a:chExt cx="5371" cy="2430"/>
          </a:xfrm>
          <a:solidFill>
            <a:schemeClr val="accent3"/>
          </a:solidFill>
        </p:grpSpPr>
        <p:sp>
          <p:nvSpPr>
            <p:cNvPr id="55" name="Freeform 6"/>
            <p:cNvSpPr>
              <a:spLocks/>
            </p:cNvSpPr>
            <p:nvPr userDrawn="1"/>
          </p:nvSpPr>
          <p:spPr bwMode="auto">
            <a:xfrm>
              <a:off x="1152" y="945"/>
              <a:ext cx="4806" cy="2430"/>
            </a:xfrm>
            <a:custGeom>
              <a:avLst/>
              <a:gdLst>
                <a:gd name="T0" fmla="*/ 8 w 4806"/>
                <a:gd name="T1" fmla="*/ 0 h 2430"/>
                <a:gd name="T2" fmla="*/ 4798 w 4806"/>
                <a:gd name="T3" fmla="*/ 0 h 2430"/>
                <a:gd name="T4" fmla="*/ 4803 w 4806"/>
                <a:gd name="T5" fmla="*/ 0 h 2430"/>
                <a:gd name="T6" fmla="*/ 4804 w 4806"/>
                <a:gd name="T7" fmla="*/ 3 h 2430"/>
                <a:gd name="T8" fmla="*/ 4806 w 4806"/>
                <a:gd name="T9" fmla="*/ 7 h 2430"/>
                <a:gd name="T10" fmla="*/ 4804 w 4806"/>
                <a:gd name="T11" fmla="*/ 11 h 2430"/>
                <a:gd name="T12" fmla="*/ 4803 w 4806"/>
                <a:gd name="T13" fmla="*/ 15 h 2430"/>
                <a:gd name="T14" fmla="*/ 4798 w 4806"/>
                <a:gd name="T15" fmla="*/ 15 h 2430"/>
                <a:gd name="T16" fmla="*/ 16 w 4806"/>
                <a:gd name="T17" fmla="*/ 15 h 2430"/>
                <a:gd name="T18" fmla="*/ 16 w 4806"/>
                <a:gd name="T19" fmla="*/ 2415 h 2430"/>
                <a:gd name="T20" fmla="*/ 354 w 4806"/>
                <a:gd name="T21" fmla="*/ 2415 h 2430"/>
                <a:gd name="T22" fmla="*/ 357 w 4806"/>
                <a:gd name="T23" fmla="*/ 2415 h 2430"/>
                <a:gd name="T24" fmla="*/ 360 w 4806"/>
                <a:gd name="T25" fmla="*/ 2419 h 2430"/>
                <a:gd name="T26" fmla="*/ 362 w 4806"/>
                <a:gd name="T27" fmla="*/ 2423 h 2430"/>
                <a:gd name="T28" fmla="*/ 360 w 4806"/>
                <a:gd name="T29" fmla="*/ 2427 h 2430"/>
                <a:gd name="T30" fmla="*/ 357 w 4806"/>
                <a:gd name="T31" fmla="*/ 2430 h 2430"/>
                <a:gd name="T32" fmla="*/ 354 w 4806"/>
                <a:gd name="T33" fmla="*/ 2430 h 2430"/>
                <a:gd name="T34" fmla="*/ 8 w 4806"/>
                <a:gd name="T35" fmla="*/ 2430 h 2430"/>
                <a:gd name="T36" fmla="*/ 3 w 4806"/>
                <a:gd name="T37" fmla="*/ 2430 h 2430"/>
                <a:gd name="T38" fmla="*/ 2 w 4806"/>
                <a:gd name="T39" fmla="*/ 2427 h 2430"/>
                <a:gd name="T40" fmla="*/ 0 w 4806"/>
                <a:gd name="T41" fmla="*/ 2423 h 2430"/>
                <a:gd name="T42" fmla="*/ 0 w 4806"/>
                <a:gd name="T43" fmla="*/ 7 h 2430"/>
                <a:gd name="T44" fmla="*/ 2 w 4806"/>
                <a:gd name="T45" fmla="*/ 3 h 2430"/>
                <a:gd name="T46" fmla="*/ 3 w 4806"/>
                <a:gd name="T47" fmla="*/ 0 h 2430"/>
                <a:gd name="T48" fmla="*/ 8 w 4806"/>
                <a:gd name="T49" fmla="*/ 0 h 2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06" h="2430">
                  <a:moveTo>
                    <a:pt x="8" y="0"/>
                  </a:moveTo>
                  <a:lnTo>
                    <a:pt x="4798" y="0"/>
                  </a:lnTo>
                  <a:lnTo>
                    <a:pt x="4803" y="0"/>
                  </a:lnTo>
                  <a:lnTo>
                    <a:pt x="4804" y="3"/>
                  </a:lnTo>
                  <a:lnTo>
                    <a:pt x="4806" y="7"/>
                  </a:lnTo>
                  <a:lnTo>
                    <a:pt x="4804" y="11"/>
                  </a:lnTo>
                  <a:lnTo>
                    <a:pt x="4803" y="15"/>
                  </a:lnTo>
                  <a:lnTo>
                    <a:pt x="4798" y="15"/>
                  </a:lnTo>
                  <a:lnTo>
                    <a:pt x="16" y="15"/>
                  </a:lnTo>
                  <a:lnTo>
                    <a:pt x="16" y="2415"/>
                  </a:lnTo>
                  <a:lnTo>
                    <a:pt x="354" y="2415"/>
                  </a:lnTo>
                  <a:lnTo>
                    <a:pt x="357" y="2415"/>
                  </a:lnTo>
                  <a:lnTo>
                    <a:pt x="360" y="2419"/>
                  </a:lnTo>
                  <a:lnTo>
                    <a:pt x="362" y="2423"/>
                  </a:lnTo>
                  <a:lnTo>
                    <a:pt x="360" y="2427"/>
                  </a:lnTo>
                  <a:lnTo>
                    <a:pt x="357" y="2430"/>
                  </a:lnTo>
                  <a:lnTo>
                    <a:pt x="354" y="2430"/>
                  </a:lnTo>
                  <a:lnTo>
                    <a:pt x="8" y="2430"/>
                  </a:lnTo>
                  <a:lnTo>
                    <a:pt x="3" y="2430"/>
                  </a:lnTo>
                  <a:lnTo>
                    <a:pt x="2" y="2427"/>
                  </a:lnTo>
                  <a:lnTo>
                    <a:pt x="0" y="2423"/>
                  </a:lnTo>
                  <a:lnTo>
                    <a:pt x="0" y="7"/>
                  </a:lnTo>
                  <a:lnTo>
                    <a:pt x="2" y="3"/>
                  </a:lnTo>
                  <a:lnTo>
                    <a:pt x="3" y="0"/>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56" name="Freeform 7"/>
            <p:cNvSpPr>
              <a:spLocks/>
            </p:cNvSpPr>
            <p:nvPr userDrawn="1"/>
          </p:nvSpPr>
          <p:spPr bwMode="auto">
            <a:xfrm>
              <a:off x="1717" y="945"/>
              <a:ext cx="4806" cy="2430"/>
            </a:xfrm>
            <a:custGeom>
              <a:avLst/>
              <a:gdLst>
                <a:gd name="T0" fmla="*/ 4453 w 4806"/>
                <a:gd name="T1" fmla="*/ 0 h 2430"/>
                <a:gd name="T2" fmla="*/ 4798 w 4806"/>
                <a:gd name="T3" fmla="*/ 0 h 2430"/>
                <a:gd name="T4" fmla="*/ 4803 w 4806"/>
                <a:gd name="T5" fmla="*/ 0 h 2430"/>
                <a:gd name="T6" fmla="*/ 4804 w 4806"/>
                <a:gd name="T7" fmla="*/ 3 h 2430"/>
                <a:gd name="T8" fmla="*/ 4806 w 4806"/>
                <a:gd name="T9" fmla="*/ 7 h 2430"/>
                <a:gd name="T10" fmla="*/ 4806 w 4806"/>
                <a:gd name="T11" fmla="*/ 2423 h 2430"/>
                <a:gd name="T12" fmla="*/ 4804 w 4806"/>
                <a:gd name="T13" fmla="*/ 2427 h 2430"/>
                <a:gd name="T14" fmla="*/ 4803 w 4806"/>
                <a:gd name="T15" fmla="*/ 2430 h 2430"/>
                <a:gd name="T16" fmla="*/ 4798 w 4806"/>
                <a:gd name="T17" fmla="*/ 2430 h 2430"/>
                <a:gd name="T18" fmla="*/ 8 w 4806"/>
                <a:gd name="T19" fmla="*/ 2430 h 2430"/>
                <a:gd name="T20" fmla="*/ 4 w 4806"/>
                <a:gd name="T21" fmla="*/ 2430 h 2430"/>
                <a:gd name="T22" fmla="*/ 2 w 4806"/>
                <a:gd name="T23" fmla="*/ 2427 h 2430"/>
                <a:gd name="T24" fmla="*/ 0 w 4806"/>
                <a:gd name="T25" fmla="*/ 2423 h 2430"/>
                <a:gd name="T26" fmla="*/ 2 w 4806"/>
                <a:gd name="T27" fmla="*/ 2419 h 2430"/>
                <a:gd name="T28" fmla="*/ 4 w 4806"/>
                <a:gd name="T29" fmla="*/ 2415 h 2430"/>
                <a:gd name="T30" fmla="*/ 8 w 4806"/>
                <a:gd name="T31" fmla="*/ 2415 h 2430"/>
                <a:gd name="T32" fmla="*/ 4790 w 4806"/>
                <a:gd name="T33" fmla="*/ 2415 h 2430"/>
                <a:gd name="T34" fmla="*/ 4790 w 4806"/>
                <a:gd name="T35" fmla="*/ 15 h 2430"/>
                <a:gd name="T36" fmla="*/ 4453 w 4806"/>
                <a:gd name="T37" fmla="*/ 15 h 2430"/>
                <a:gd name="T38" fmla="*/ 4449 w 4806"/>
                <a:gd name="T39" fmla="*/ 15 h 2430"/>
                <a:gd name="T40" fmla="*/ 4446 w 4806"/>
                <a:gd name="T41" fmla="*/ 11 h 2430"/>
                <a:gd name="T42" fmla="*/ 4444 w 4806"/>
                <a:gd name="T43" fmla="*/ 7 h 2430"/>
                <a:gd name="T44" fmla="*/ 4446 w 4806"/>
                <a:gd name="T45" fmla="*/ 3 h 2430"/>
                <a:gd name="T46" fmla="*/ 4449 w 4806"/>
                <a:gd name="T47" fmla="*/ 0 h 2430"/>
                <a:gd name="T48" fmla="*/ 4453 w 4806"/>
                <a:gd name="T49" fmla="*/ 0 h 2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06" h="2430">
                  <a:moveTo>
                    <a:pt x="4453" y="0"/>
                  </a:moveTo>
                  <a:lnTo>
                    <a:pt x="4798" y="0"/>
                  </a:lnTo>
                  <a:lnTo>
                    <a:pt x="4803" y="0"/>
                  </a:lnTo>
                  <a:lnTo>
                    <a:pt x="4804" y="3"/>
                  </a:lnTo>
                  <a:lnTo>
                    <a:pt x="4806" y="7"/>
                  </a:lnTo>
                  <a:lnTo>
                    <a:pt x="4806" y="2423"/>
                  </a:lnTo>
                  <a:lnTo>
                    <a:pt x="4804" y="2427"/>
                  </a:lnTo>
                  <a:lnTo>
                    <a:pt x="4803" y="2430"/>
                  </a:lnTo>
                  <a:lnTo>
                    <a:pt x="4798" y="2430"/>
                  </a:lnTo>
                  <a:lnTo>
                    <a:pt x="8" y="2430"/>
                  </a:lnTo>
                  <a:lnTo>
                    <a:pt x="4" y="2430"/>
                  </a:lnTo>
                  <a:lnTo>
                    <a:pt x="2" y="2427"/>
                  </a:lnTo>
                  <a:lnTo>
                    <a:pt x="0" y="2423"/>
                  </a:lnTo>
                  <a:lnTo>
                    <a:pt x="2" y="2419"/>
                  </a:lnTo>
                  <a:lnTo>
                    <a:pt x="4" y="2415"/>
                  </a:lnTo>
                  <a:lnTo>
                    <a:pt x="8" y="2415"/>
                  </a:lnTo>
                  <a:lnTo>
                    <a:pt x="4790" y="2415"/>
                  </a:lnTo>
                  <a:lnTo>
                    <a:pt x="4790" y="15"/>
                  </a:lnTo>
                  <a:lnTo>
                    <a:pt x="4453" y="15"/>
                  </a:lnTo>
                  <a:lnTo>
                    <a:pt x="4449" y="15"/>
                  </a:lnTo>
                  <a:lnTo>
                    <a:pt x="4446" y="11"/>
                  </a:lnTo>
                  <a:lnTo>
                    <a:pt x="4444" y="7"/>
                  </a:lnTo>
                  <a:lnTo>
                    <a:pt x="4446" y="3"/>
                  </a:lnTo>
                  <a:lnTo>
                    <a:pt x="4449" y="0"/>
                  </a:lnTo>
                  <a:lnTo>
                    <a:pt x="44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sp>
        <p:nvSpPr>
          <p:cNvPr id="3" name="Content Placeholder 2"/>
          <p:cNvSpPr>
            <a:spLocks noGrp="1"/>
          </p:cNvSpPr>
          <p:nvPr>
            <p:ph idx="1" hasCustomPrompt="1"/>
          </p:nvPr>
        </p:nvSpPr>
        <p:spPr>
          <a:xfrm>
            <a:off x="1685810" y="1354471"/>
            <a:ext cx="4266000" cy="1929600"/>
          </a:xfrm>
        </p:spPr>
        <p:txBody>
          <a:bodyPr anchor="ctr" anchorCtr="0"/>
          <a:lstStyle>
            <a:lvl1pPr algn="ctr">
              <a:lnSpc>
                <a:spcPct val="143000"/>
              </a:lnSpc>
              <a:spcAft>
                <a:spcPts val="800"/>
              </a:spcAft>
              <a:defRPr sz="1800" b="0">
                <a:solidFill>
                  <a:schemeClr val="accent2"/>
                </a:solidFill>
              </a:defRPr>
            </a:lvl1pPr>
            <a:lvl2pPr algn="ctr">
              <a:lnSpc>
                <a:spcPct val="150000"/>
              </a:lnSpc>
              <a:defRPr sz="1400" b="0">
                <a:solidFill>
                  <a:schemeClr val="tx2"/>
                </a:solidFill>
              </a:defRPr>
            </a:lvl2pPr>
            <a:lvl3pPr algn="ctr">
              <a:defRPr/>
            </a:lvl3pPr>
            <a:lvl4pPr algn="ctr">
              <a:defRPr/>
            </a:lvl4pPr>
            <a:lvl5pPr algn="ctr">
              <a:defRPr/>
            </a:lvl5pPr>
          </a:lstStyle>
          <a:p>
            <a:pPr lvl="0"/>
            <a:r>
              <a:rPr lang="en-US"/>
              <a:t>List – panel 1</a:t>
            </a:r>
          </a:p>
          <a:p>
            <a:pPr lvl="1"/>
            <a:r>
              <a:rPr lang="en-US"/>
              <a:t>Indent 2</a:t>
            </a:r>
          </a:p>
        </p:txBody>
      </p:sp>
      <p:sp>
        <p:nvSpPr>
          <p:cNvPr id="13" name="Content Placeholder 12"/>
          <p:cNvSpPr>
            <a:spLocks noGrp="1"/>
          </p:cNvSpPr>
          <p:nvPr>
            <p:ph sz="quarter" idx="15" hasCustomPrompt="1"/>
          </p:nvPr>
        </p:nvSpPr>
        <p:spPr>
          <a:xfrm>
            <a:off x="6240191" y="1354986"/>
            <a:ext cx="4266000" cy="1929600"/>
          </a:xfrm>
        </p:spPr>
        <p:txBody>
          <a:bodyPr anchor="ctr" anchorCtr="0"/>
          <a:lstStyle>
            <a:lvl1pPr algn="ctr">
              <a:lnSpc>
                <a:spcPct val="143000"/>
              </a:lnSpc>
              <a:spcAft>
                <a:spcPts val="800"/>
              </a:spcAft>
              <a:defRPr lang="en-US" sz="1800" b="0" kern="1200" spc="-30" baseline="0" dirty="0" smtClean="0">
                <a:solidFill>
                  <a:schemeClr val="accent2"/>
                </a:solidFill>
                <a:latin typeface="+mn-lt"/>
                <a:ea typeface="+mn-ea"/>
                <a:cs typeface="+mn-cs"/>
              </a:defRPr>
            </a:lvl1pPr>
            <a:lvl2pPr algn="ctr">
              <a:lnSpc>
                <a:spcPct val="150000"/>
              </a:lnSpc>
              <a:defRPr sz="1400" b="0">
                <a:solidFill>
                  <a:schemeClr val="tx2"/>
                </a:solidFill>
              </a:defRPr>
            </a:lvl2pPr>
            <a:lvl3pPr algn="ctr">
              <a:defRPr/>
            </a:lvl3pPr>
            <a:lvl4pPr algn="ctr">
              <a:defRPr/>
            </a:lvl4pPr>
            <a:lvl5pPr algn="ctr">
              <a:defRPr/>
            </a:lvl5pPr>
          </a:lstStyle>
          <a:p>
            <a:pPr lvl="0"/>
            <a:r>
              <a:rPr lang="en-US"/>
              <a:t>List – panel 2</a:t>
            </a:r>
          </a:p>
          <a:p>
            <a:pPr lvl="1"/>
            <a:r>
              <a:rPr lang="en-US"/>
              <a:t>Indent 2</a:t>
            </a:r>
          </a:p>
        </p:txBody>
      </p:sp>
      <p:sp>
        <p:nvSpPr>
          <p:cNvPr id="57" name="Content Placeholder 12"/>
          <p:cNvSpPr>
            <a:spLocks noGrp="1"/>
          </p:cNvSpPr>
          <p:nvPr>
            <p:ph sz="quarter" idx="16" hasCustomPrompt="1"/>
          </p:nvPr>
        </p:nvSpPr>
        <p:spPr>
          <a:xfrm>
            <a:off x="6240191" y="3573414"/>
            <a:ext cx="4266000" cy="1929600"/>
          </a:xfrm>
        </p:spPr>
        <p:txBody>
          <a:bodyPr anchor="ctr" anchorCtr="0"/>
          <a:lstStyle>
            <a:lvl1pPr algn="ctr">
              <a:lnSpc>
                <a:spcPct val="143000"/>
              </a:lnSpc>
              <a:spcAft>
                <a:spcPts val="800"/>
              </a:spcAft>
              <a:defRPr lang="en-US" sz="1800" b="0" kern="1200" spc="-30" baseline="0" dirty="0" smtClean="0">
                <a:solidFill>
                  <a:schemeClr val="accent2"/>
                </a:solidFill>
                <a:latin typeface="+mn-lt"/>
                <a:ea typeface="+mn-ea"/>
                <a:cs typeface="+mn-cs"/>
              </a:defRPr>
            </a:lvl1pPr>
            <a:lvl2pPr algn="ctr">
              <a:lnSpc>
                <a:spcPct val="150000"/>
              </a:lnSpc>
              <a:defRPr sz="1400" b="0">
                <a:solidFill>
                  <a:schemeClr val="tx2"/>
                </a:solidFill>
              </a:defRPr>
            </a:lvl2pPr>
            <a:lvl3pPr algn="ctr">
              <a:defRPr/>
            </a:lvl3pPr>
            <a:lvl4pPr algn="ctr">
              <a:defRPr/>
            </a:lvl4pPr>
            <a:lvl5pPr algn="ctr">
              <a:defRPr/>
            </a:lvl5pPr>
          </a:lstStyle>
          <a:p>
            <a:pPr lvl="0"/>
            <a:r>
              <a:rPr lang="en-US"/>
              <a:t>List – panel 4</a:t>
            </a:r>
          </a:p>
          <a:p>
            <a:pPr lvl="1"/>
            <a:r>
              <a:rPr lang="en-US"/>
              <a:t>Indent 2</a:t>
            </a:r>
          </a:p>
        </p:txBody>
      </p:sp>
      <p:sp>
        <p:nvSpPr>
          <p:cNvPr id="58" name="Content Placeholder 12"/>
          <p:cNvSpPr>
            <a:spLocks noGrp="1"/>
          </p:cNvSpPr>
          <p:nvPr>
            <p:ph sz="quarter" idx="17" hasCustomPrompt="1"/>
          </p:nvPr>
        </p:nvSpPr>
        <p:spPr>
          <a:xfrm>
            <a:off x="1685810" y="3573465"/>
            <a:ext cx="4266000" cy="1929600"/>
          </a:xfrm>
        </p:spPr>
        <p:txBody>
          <a:bodyPr anchor="ctr" anchorCtr="0"/>
          <a:lstStyle>
            <a:lvl1pPr algn="ctr">
              <a:lnSpc>
                <a:spcPct val="143000"/>
              </a:lnSpc>
              <a:spcAft>
                <a:spcPts val="800"/>
              </a:spcAft>
              <a:defRPr lang="en-US" sz="1800" b="0" kern="1200" spc="-30" baseline="0" dirty="0" smtClean="0">
                <a:solidFill>
                  <a:schemeClr val="accent2"/>
                </a:solidFill>
                <a:latin typeface="+mn-lt"/>
                <a:ea typeface="+mn-ea"/>
                <a:cs typeface="+mn-cs"/>
              </a:defRPr>
            </a:lvl1pPr>
            <a:lvl2pPr algn="ctr">
              <a:lnSpc>
                <a:spcPct val="150000"/>
              </a:lnSpc>
              <a:defRPr sz="1400" b="0">
                <a:solidFill>
                  <a:schemeClr val="tx2"/>
                </a:solidFill>
              </a:defRPr>
            </a:lvl2pPr>
            <a:lvl3pPr algn="ctr">
              <a:defRPr/>
            </a:lvl3pPr>
            <a:lvl4pPr algn="ctr">
              <a:defRPr/>
            </a:lvl4pPr>
            <a:lvl5pPr algn="ctr">
              <a:defRPr/>
            </a:lvl5pPr>
          </a:lstStyle>
          <a:p>
            <a:pPr lvl="0"/>
            <a:r>
              <a:rPr lang="en-US"/>
              <a:t>List – panel 3</a:t>
            </a:r>
          </a:p>
          <a:p>
            <a:pPr lvl="1"/>
            <a:r>
              <a:rPr lang="en-US"/>
              <a:t>Indent 2</a:t>
            </a:r>
          </a:p>
        </p:txBody>
      </p:sp>
      <p:sp>
        <p:nvSpPr>
          <p:cNvPr id="29" name="Freeform: Shape 6"/>
          <p:cNvSpPr/>
          <p:nvPr/>
        </p:nvSpPr>
        <p:spPr>
          <a:xfrm rot="16200000">
            <a:off x="2667000" y="-2667000"/>
            <a:ext cx="6858000" cy="12192000"/>
          </a:xfrm>
          <a:custGeom>
            <a:avLst/>
            <a:gdLst>
              <a:gd name="connsiteX0" fmla="*/ 6743699 w 6858000"/>
              <a:gd name="connsiteY0" fmla="*/ 114300 h 12192000"/>
              <a:gd name="connsiteX1" fmla="*/ 114301 w 6858000"/>
              <a:gd name="connsiteY1" fmla="*/ 114300 h 12192000"/>
              <a:gd name="connsiteX2" fmla="*/ 114301 w 6858000"/>
              <a:gd name="connsiteY2" fmla="*/ 12077700 h 12192000"/>
              <a:gd name="connsiteX3" fmla="*/ 6743699 w 6858000"/>
              <a:gd name="connsiteY3" fmla="*/ 12077700 h 12192000"/>
              <a:gd name="connsiteX4" fmla="*/ 6858000 w 6858000"/>
              <a:gd name="connsiteY4" fmla="*/ 12077700 h 12192000"/>
              <a:gd name="connsiteX5" fmla="*/ 6858000 w 6858000"/>
              <a:gd name="connsiteY5" fmla="*/ 12192000 h 12192000"/>
              <a:gd name="connsiteX6" fmla="*/ 0 w 6858000"/>
              <a:gd name="connsiteY6" fmla="*/ 12192000 h 12192000"/>
              <a:gd name="connsiteX7" fmla="*/ 0 w 6858000"/>
              <a:gd name="connsiteY7" fmla="*/ 12077700 h 12192000"/>
              <a:gd name="connsiteX8" fmla="*/ 1 w 6858000"/>
              <a:gd name="connsiteY8" fmla="*/ 12077700 h 12192000"/>
              <a:gd name="connsiteX9" fmla="*/ 1 w 6858000"/>
              <a:gd name="connsiteY9" fmla="*/ 114300 h 12192000"/>
              <a:gd name="connsiteX10" fmla="*/ 0 w 6858000"/>
              <a:gd name="connsiteY10" fmla="*/ 114300 h 12192000"/>
              <a:gd name="connsiteX11" fmla="*/ 0 w 6858000"/>
              <a:gd name="connsiteY11" fmla="*/ 1 h 12192000"/>
              <a:gd name="connsiteX12" fmla="*/ 1 w 6858000"/>
              <a:gd name="connsiteY12" fmla="*/ 1 h 12192000"/>
              <a:gd name="connsiteX13" fmla="*/ 1 w 6858000"/>
              <a:gd name="connsiteY13" fmla="*/ 0 h 12192000"/>
              <a:gd name="connsiteX14" fmla="*/ 114301 w 6858000"/>
              <a:gd name="connsiteY14" fmla="*/ 0 h 12192000"/>
              <a:gd name="connsiteX15" fmla="*/ 114301 w 6858000"/>
              <a:gd name="connsiteY15" fmla="*/ 1 h 12192000"/>
              <a:gd name="connsiteX16" fmla="*/ 6743699 w 6858000"/>
              <a:gd name="connsiteY16" fmla="*/ 1 h 12192000"/>
              <a:gd name="connsiteX17" fmla="*/ 6857999 w 6858000"/>
              <a:gd name="connsiteY17" fmla="*/ 1 h 12192000"/>
              <a:gd name="connsiteX18" fmla="*/ 6858000 w 6858000"/>
              <a:gd name="connsiteY18" fmla="*/ 1 h 12192000"/>
              <a:gd name="connsiteX19" fmla="*/ 6858000 w 6858000"/>
              <a:gd name="connsiteY19" fmla="*/ 114300 h 12192000"/>
              <a:gd name="connsiteX20" fmla="*/ 6857999 w 6858000"/>
              <a:gd name="connsiteY20" fmla="*/ 114300 h 12192000"/>
              <a:gd name="connsiteX21" fmla="*/ 6857999 w 6858000"/>
              <a:gd name="connsiteY21" fmla="*/ 120777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858000" h="12192000">
                <a:moveTo>
                  <a:pt x="6743699" y="114300"/>
                </a:moveTo>
                <a:lnTo>
                  <a:pt x="114301" y="114300"/>
                </a:lnTo>
                <a:lnTo>
                  <a:pt x="114301" y="12077700"/>
                </a:lnTo>
                <a:lnTo>
                  <a:pt x="6743699" y="12077700"/>
                </a:lnTo>
                <a:close/>
                <a:moveTo>
                  <a:pt x="6858000" y="12077700"/>
                </a:moveTo>
                <a:lnTo>
                  <a:pt x="6858000" y="12192000"/>
                </a:lnTo>
                <a:lnTo>
                  <a:pt x="0" y="12192000"/>
                </a:lnTo>
                <a:lnTo>
                  <a:pt x="0" y="12077700"/>
                </a:lnTo>
                <a:lnTo>
                  <a:pt x="1" y="12077700"/>
                </a:lnTo>
                <a:lnTo>
                  <a:pt x="1" y="114300"/>
                </a:lnTo>
                <a:lnTo>
                  <a:pt x="0" y="114300"/>
                </a:lnTo>
                <a:lnTo>
                  <a:pt x="0" y="1"/>
                </a:lnTo>
                <a:lnTo>
                  <a:pt x="1" y="1"/>
                </a:lnTo>
                <a:lnTo>
                  <a:pt x="1" y="0"/>
                </a:lnTo>
                <a:lnTo>
                  <a:pt x="114301" y="0"/>
                </a:lnTo>
                <a:lnTo>
                  <a:pt x="114301" y="1"/>
                </a:lnTo>
                <a:lnTo>
                  <a:pt x="6743699" y="1"/>
                </a:lnTo>
                <a:lnTo>
                  <a:pt x="6857999" y="1"/>
                </a:lnTo>
                <a:lnTo>
                  <a:pt x="6858000" y="1"/>
                </a:lnTo>
                <a:lnTo>
                  <a:pt x="6858000" y="114300"/>
                </a:lnTo>
                <a:lnTo>
                  <a:pt x="6857999" y="114300"/>
                </a:lnTo>
                <a:lnTo>
                  <a:pt x="6857999" y="120777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Picture 3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6940" y="6350126"/>
            <a:ext cx="1600200" cy="184023"/>
          </a:xfrm>
          <a:prstGeom prst="rect">
            <a:avLst/>
          </a:prstGeom>
        </p:spPr>
      </p:pic>
    </p:spTree>
    <p:extLst>
      <p:ext uri="{BB962C8B-B14F-4D97-AF65-F5344CB8AC3E}">
        <p14:creationId xmlns:p14="http://schemas.microsoft.com/office/powerpoint/2010/main" val="2747767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Long Title</a:t>
            </a:r>
          </a:p>
        </p:txBody>
      </p:sp>
      <p:sp>
        <p:nvSpPr>
          <p:cNvPr id="3" name="Content Placeholder 2"/>
          <p:cNvSpPr>
            <a:spLocks noGrp="1"/>
          </p:cNvSpPr>
          <p:nvPr>
            <p:ph idx="1" hasCustomPrompt="1"/>
          </p:nvPr>
        </p:nvSpPr>
        <p:spPr/>
        <p:txBody>
          <a:bodyPr/>
          <a:lstStyle>
            <a:lvl2pPr>
              <a:defRPr sz="1800"/>
            </a:lvl2pPr>
            <a:lvl3pPr>
              <a:defRPr sz="1600">
                <a:solidFill>
                  <a:schemeClr val="tx2"/>
                </a:solidFill>
              </a:defRPr>
            </a:lvl3pPr>
            <a:lvl4pPr>
              <a:defRPr sz="1400"/>
            </a:lvl4pPr>
            <a:lvl5pPr>
              <a:defRPr sz="1200"/>
            </a:lvl5pPr>
          </a:lstStyle>
          <a:p>
            <a:pPr lvl="0"/>
            <a:r>
              <a:rPr lang="en-US"/>
              <a:t>Indent 1</a:t>
            </a:r>
          </a:p>
          <a:p>
            <a:pPr lvl="1"/>
            <a:r>
              <a:rPr lang="en-US"/>
              <a:t>Indent 2</a:t>
            </a:r>
          </a:p>
          <a:p>
            <a:pPr lvl="2"/>
            <a:r>
              <a:rPr lang="en-US"/>
              <a:t>Indent 3</a:t>
            </a:r>
          </a:p>
          <a:p>
            <a:pPr lvl="3"/>
            <a:r>
              <a:rPr lang="en-US"/>
              <a:t>Indent 4</a:t>
            </a:r>
          </a:p>
          <a:p>
            <a:pPr lvl="4"/>
            <a:r>
              <a:rPr lang="en-US"/>
              <a:t>Indent 5</a:t>
            </a:r>
            <a:endParaRPr lang="en-GB"/>
          </a:p>
        </p:txBody>
      </p:sp>
      <p:sp>
        <p:nvSpPr>
          <p:cNvPr id="15" name="Freeform: Shape 6"/>
          <p:cNvSpPr/>
          <p:nvPr/>
        </p:nvSpPr>
        <p:spPr>
          <a:xfrm rot="16200000">
            <a:off x="2667000" y="-2667000"/>
            <a:ext cx="6858000" cy="12192000"/>
          </a:xfrm>
          <a:custGeom>
            <a:avLst/>
            <a:gdLst>
              <a:gd name="connsiteX0" fmla="*/ 6743699 w 6858000"/>
              <a:gd name="connsiteY0" fmla="*/ 114300 h 12192000"/>
              <a:gd name="connsiteX1" fmla="*/ 114301 w 6858000"/>
              <a:gd name="connsiteY1" fmla="*/ 114300 h 12192000"/>
              <a:gd name="connsiteX2" fmla="*/ 114301 w 6858000"/>
              <a:gd name="connsiteY2" fmla="*/ 12077700 h 12192000"/>
              <a:gd name="connsiteX3" fmla="*/ 6743699 w 6858000"/>
              <a:gd name="connsiteY3" fmla="*/ 12077700 h 12192000"/>
              <a:gd name="connsiteX4" fmla="*/ 6858000 w 6858000"/>
              <a:gd name="connsiteY4" fmla="*/ 12077700 h 12192000"/>
              <a:gd name="connsiteX5" fmla="*/ 6858000 w 6858000"/>
              <a:gd name="connsiteY5" fmla="*/ 12192000 h 12192000"/>
              <a:gd name="connsiteX6" fmla="*/ 0 w 6858000"/>
              <a:gd name="connsiteY6" fmla="*/ 12192000 h 12192000"/>
              <a:gd name="connsiteX7" fmla="*/ 0 w 6858000"/>
              <a:gd name="connsiteY7" fmla="*/ 12077700 h 12192000"/>
              <a:gd name="connsiteX8" fmla="*/ 1 w 6858000"/>
              <a:gd name="connsiteY8" fmla="*/ 12077700 h 12192000"/>
              <a:gd name="connsiteX9" fmla="*/ 1 w 6858000"/>
              <a:gd name="connsiteY9" fmla="*/ 114300 h 12192000"/>
              <a:gd name="connsiteX10" fmla="*/ 0 w 6858000"/>
              <a:gd name="connsiteY10" fmla="*/ 114300 h 12192000"/>
              <a:gd name="connsiteX11" fmla="*/ 0 w 6858000"/>
              <a:gd name="connsiteY11" fmla="*/ 1 h 12192000"/>
              <a:gd name="connsiteX12" fmla="*/ 1 w 6858000"/>
              <a:gd name="connsiteY12" fmla="*/ 1 h 12192000"/>
              <a:gd name="connsiteX13" fmla="*/ 1 w 6858000"/>
              <a:gd name="connsiteY13" fmla="*/ 0 h 12192000"/>
              <a:gd name="connsiteX14" fmla="*/ 114301 w 6858000"/>
              <a:gd name="connsiteY14" fmla="*/ 0 h 12192000"/>
              <a:gd name="connsiteX15" fmla="*/ 114301 w 6858000"/>
              <a:gd name="connsiteY15" fmla="*/ 1 h 12192000"/>
              <a:gd name="connsiteX16" fmla="*/ 6743699 w 6858000"/>
              <a:gd name="connsiteY16" fmla="*/ 1 h 12192000"/>
              <a:gd name="connsiteX17" fmla="*/ 6857999 w 6858000"/>
              <a:gd name="connsiteY17" fmla="*/ 1 h 12192000"/>
              <a:gd name="connsiteX18" fmla="*/ 6858000 w 6858000"/>
              <a:gd name="connsiteY18" fmla="*/ 1 h 12192000"/>
              <a:gd name="connsiteX19" fmla="*/ 6858000 w 6858000"/>
              <a:gd name="connsiteY19" fmla="*/ 114300 h 12192000"/>
              <a:gd name="connsiteX20" fmla="*/ 6857999 w 6858000"/>
              <a:gd name="connsiteY20" fmla="*/ 114300 h 12192000"/>
              <a:gd name="connsiteX21" fmla="*/ 6857999 w 6858000"/>
              <a:gd name="connsiteY21" fmla="*/ 120777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858000" h="12192000">
                <a:moveTo>
                  <a:pt x="6743699" y="114300"/>
                </a:moveTo>
                <a:lnTo>
                  <a:pt x="114301" y="114300"/>
                </a:lnTo>
                <a:lnTo>
                  <a:pt x="114301" y="12077700"/>
                </a:lnTo>
                <a:lnTo>
                  <a:pt x="6743699" y="12077700"/>
                </a:lnTo>
                <a:close/>
                <a:moveTo>
                  <a:pt x="6858000" y="12077700"/>
                </a:moveTo>
                <a:lnTo>
                  <a:pt x="6858000" y="12192000"/>
                </a:lnTo>
                <a:lnTo>
                  <a:pt x="0" y="12192000"/>
                </a:lnTo>
                <a:lnTo>
                  <a:pt x="0" y="12077700"/>
                </a:lnTo>
                <a:lnTo>
                  <a:pt x="1" y="12077700"/>
                </a:lnTo>
                <a:lnTo>
                  <a:pt x="1" y="114300"/>
                </a:lnTo>
                <a:lnTo>
                  <a:pt x="0" y="114300"/>
                </a:lnTo>
                <a:lnTo>
                  <a:pt x="0" y="1"/>
                </a:lnTo>
                <a:lnTo>
                  <a:pt x="1" y="1"/>
                </a:lnTo>
                <a:lnTo>
                  <a:pt x="1" y="0"/>
                </a:lnTo>
                <a:lnTo>
                  <a:pt x="114301" y="0"/>
                </a:lnTo>
                <a:lnTo>
                  <a:pt x="114301" y="1"/>
                </a:lnTo>
                <a:lnTo>
                  <a:pt x="6743699" y="1"/>
                </a:lnTo>
                <a:lnTo>
                  <a:pt x="6857999" y="1"/>
                </a:lnTo>
                <a:lnTo>
                  <a:pt x="6858000" y="1"/>
                </a:lnTo>
                <a:lnTo>
                  <a:pt x="6858000" y="114300"/>
                </a:lnTo>
                <a:lnTo>
                  <a:pt x="6857999" y="114300"/>
                </a:lnTo>
                <a:lnTo>
                  <a:pt x="6857999" y="120777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6940" y="6350126"/>
            <a:ext cx="1600200" cy="184023"/>
          </a:xfrm>
          <a:prstGeom prst="rect">
            <a:avLst/>
          </a:prstGeom>
        </p:spPr>
      </p:pic>
    </p:spTree>
    <p:extLst>
      <p:ext uri="{BB962C8B-B14F-4D97-AF65-F5344CB8AC3E}">
        <p14:creationId xmlns:p14="http://schemas.microsoft.com/office/powerpoint/2010/main" val="833728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Comparison Title</a:t>
            </a:r>
            <a:endParaRPr lang="en-GB"/>
          </a:p>
        </p:txBody>
      </p:sp>
      <p:sp>
        <p:nvSpPr>
          <p:cNvPr id="3" name="Content Placeholder 2"/>
          <p:cNvSpPr>
            <a:spLocks noGrp="1"/>
          </p:cNvSpPr>
          <p:nvPr>
            <p:ph idx="1" hasCustomPrompt="1"/>
          </p:nvPr>
        </p:nvSpPr>
        <p:spPr>
          <a:xfrm>
            <a:off x="966000" y="1633535"/>
            <a:ext cx="4808707" cy="4395787"/>
          </a:xfrm>
        </p:spPr>
        <p:txBody>
          <a:bodyPr/>
          <a:lstStyle>
            <a:lvl2pPr>
              <a:defRPr sz="1800"/>
            </a:lvl2pPr>
            <a:lvl3pPr>
              <a:defRPr sz="1600">
                <a:solidFill>
                  <a:schemeClr val="tx2"/>
                </a:solidFill>
              </a:defRPr>
            </a:lvl3pPr>
            <a:lvl4pPr>
              <a:defRPr sz="1400"/>
            </a:lvl4pPr>
            <a:lvl5pPr>
              <a:defRPr sz="1200"/>
            </a:lvl5pPr>
          </a:lstStyle>
          <a:p>
            <a:pPr lvl="0"/>
            <a:r>
              <a:rPr lang="en-US"/>
              <a:t>Indent 1</a:t>
            </a:r>
          </a:p>
          <a:p>
            <a:pPr lvl="1"/>
            <a:r>
              <a:rPr lang="en-US"/>
              <a:t>Indent 2</a:t>
            </a:r>
          </a:p>
          <a:p>
            <a:pPr lvl="2"/>
            <a:r>
              <a:rPr lang="en-US"/>
              <a:t>Indent 3</a:t>
            </a:r>
          </a:p>
          <a:p>
            <a:pPr lvl="3"/>
            <a:r>
              <a:rPr lang="en-US"/>
              <a:t>Indent 4</a:t>
            </a:r>
          </a:p>
          <a:p>
            <a:pPr lvl="4"/>
            <a:r>
              <a:rPr lang="en-US"/>
              <a:t>Indent 5</a:t>
            </a:r>
            <a:endParaRPr lang="en-GB"/>
          </a:p>
        </p:txBody>
      </p:sp>
      <p:sp>
        <p:nvSpPr>
          <p:cNvPr id="29" name="Content Placeholder 28"/>
          <p:cNvSpPr>
            <a:spLocks noGrp="1"/>
          </p:cNvSpPr>
          <p:nvPr>
            <p:ph sz="quarter" idx="15" hasCustomPrompt="1"/>
          </p:nvPr>
        </p:nvSpPr>
        <p:spPr>
          <a:xfrm>
            <a:off x="6416842" y="1633535"/>
            <a:ext cx="4809158" cy="4395600"/>
          </a:xfrm>
        </p:spPr>
        <p:txBody>
          <a:bodyPr/>
          <a:lstStyle>
            <a:lvl2pPr>
              <a:defRPr sz="1800"/>
            </a:lvl2pPr>
            <a:lvl3pPr>
              <a:defRPr sz="1600">
                <a:solidFill>
                  <a:schemeClr val="tx2"/>
                </a:solidFill>
              </a:defRPr>
            </a:lvl3pPr>
            <a:lvl4pPr>
              <a:defRPr sz="1400"/>
            </a:lvl4pPr>
            <a:lvl5pPr>
              <a:defRPr sz="1200"/>
            </a:lvl5pPr>
          </a:lstStyle>
          <a:p>
            <a:pPr lvl="0"/>
            <a:r>
              <a:rPr lang="en-US"/>
              <a:t>Indent 1</a:t>
            </a:r>
          </a:p>
          <a:p>
            <a:pPr lvl="1"/>
            <a:r>
              <a:rPr lang="en-US"/>
              <a:t>Indent 2</a:t>
            </a:r>
          </a:p>
          <a:p>
            <a:pPr lvl="2"/>
            <a:r>
              <a:rPr lang="en-US"/>
              <a:t>Indent 3</a:t>
            </a:r>
          </a:p>
          <a:p>
            <a:pPr lvl="3"/>
            <a:r>
              <a:rPr lang="en-US"/>
              <a:t>Indent 4</a:t>
            </a:r>
          </a:p>
          <a:p>
            <a:pPr lvl="4"/>
            <a:r>
              <a:rPr lang="en-US"/>
              <a:t>Indent 5</a:t>
            </a:r>
            <a:endParaRPr lang="en-GB"/>
          </a:p>
        </p:txBody>
      </p:sp>
      <p:sp>
        <p:nvSpPr>
          <p:cNvPr id="16" name="Freeform: Shape 6"/>
          <p:cNvSpPr/>
          <p:nvPr/>
        </p:nvSpPr>
        <p:spPr>
          <a:xfrm rot="16200000">
            <a:off x="2667000" y="-2667000"/>
            <a:ext cx="6858000" cy="12192000"/>
          </a:xfrm>
          <a:custGeom>
            <a:avLst/>
            <a:gdLst>
              <a:gd name="connsiteX0" fmla="*/ 6743699 w 6858000"/>
              <a:gd name="connsiteY0" fmla="*/ 114300 h 12192000"/>
              <a:gd name="connsiteX1" fmla="*/ 114301 w 6858000"/>
              <a:gd name="connsiteY1" fmla="*/ 114300 h 12192000"/>
              <a:gd name="connsiteX2" fmla="*/ 114301 w 6858000"/>
              <a:gd name="connsiteY2" fmla="*/ 12077700 h 12192000"/>
              <a:gd name="connsiteX3" fmla="*/ 6743699 w 6858000"/>
              <a:gd name="connsiteY3" fmla="*/ 12077700 h 12192000"/>
              <a:gd name="connsiteX4" fmla="*/ 6858000 w 6858000"/>
              <a:gd name="connsiteY4" fmla="*/ 12077700 h 12192000"/>
              <a:gd name="connsiteX5" fmla="*/ 6858000 w 6858000"/>
              <a:gd name="connsiteY5" fmla="*/ 12192000 h 12192000"/>
              <a:gd name="connsiteX6" fmla="*/ 0 w 6858000"/>
              <a:gd name="connsiteY6" fmla="*/ 12192000 h 12192000"/>
              <a:gd name="connsiteX7" fmla="*/ 0 w 6858000"/>
              <a:gd name="connsiteY7" fmla="*/ 12077700 h 12192000"/>
              <a:gd name="connsiteX8" fmla="*/ 1 w 6858000"/>
              <a:gd name="connsiteY8" fmla="*/ 12077700 h 12192000"/>
              <a:gd name="connsiteX9" fmla="*/ 1 w 6858000"/>
              <a:gd name="connsiteY9" fmla="*/ 114300 h 12192000"/>
              <a:gd name="connsiteX10" fmla="*/ 0 w 6858000"/>
              <a:gd name="connsiteY10" fmla="*/ 114300 h 12192000"/>
              <a:gd name="connsiteX11" fmla="*/ 0 w 6858000"/>
              <a:gd name="connsiteY11" fmla="*/ 1 h 12192000"/>
              <a:gd name="connsiteX12" fmla="*/ 1 w 6858000"/>
              <a:gd name="connsiteY12" fmla="*/ 1 h 12192000"/>
              <a:gd name="connsiteX13" fmla="*/ 1 w 6858000"/>
              <a:gd name="connsiteY13" fmla="*/ 0 h 12192000"/>
              <a:gd name="connsiteX14" fmla="*/ 114301 w 6858000"/>
              <a:gd name="connsiteY14" fmla="*/ 0 h 12192000"/>
              <a:gd name="connsiteX15" fmla="*/ 114301 w 6858000"/>
              <a:gd name="connsiteY15" fmla="*/ 1 h 12192000"/>
              <a:gd name="connsiteX16" fmla="*/ 6743699 w 6858000"/>
              <a:gd name="connsiteY16" fmla="*/ 1 h 12192000"/>
              <a:gd name="connsiteX17" fmla="*/ 6857999 w 6858000"/>
              <a:gd name="connsiteY17" fmla="*/ 1 h 12192000"/>
              <a:gd name="connsiteX18" fmla="*/ 6858000 w 6858000"/>
              <a:gd name="connsiteY18" fmla="*/ 1 h 12192000"/>
              <a:gd name="connsiteX19" fmla="*/ 6858000 w 6858000"/>
              <a:gd name="connsiteY19" fmla="*/ 114300 h 12192000"/>
              <a:gd name="connsiteX20" fmla="*/ 6857999 w 6858000"/>
              <a:gd name="connsiteY20" fmla="*/ 114300 h 12192000"/>
              <a:gd name="connsiteX21" fmla="*/ 6857999 w 6858000"/>
              <a:gd name="connsiteY21" fmla="*/ 120777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858000" h="12192000">
                <a:moveTo>
                  <a:pt x="6743699" y="114300"/>
                </a:moveTo>
                <a:lnTo>
                  <a:pt x="114301" y="114300"/>
                </a:lnTo>
                <a:lnTo>
                  <a:pt x="114301" y="12077700"/>
                </a:lnTo>
                <a:lnTo>
                  <a:pt x="6743699" y="12077700"/>
                </a:lnTo>
                <a:close/>
                <a:moveTo>
                  <a:pt x="6858000" y="12077700"/>
                </a:moveTo>
                <a:lnTo>
                  <a:pt x="6858000" y="12192000"/>
                </a:lnTo>
                <a:lnTo>
                  <a:pt x="0" y="12192000"/>
                </a:lnTo>
                <a:lnTo>
                  <a:pt x="0" y="12077700"/>
                </a:lnTo>
                <a:lnTo>
                  <a:pt x="1" y="12077700"/>
                </a:lnTo>
                <a:lnTo>
                  <a:pt x="1" y="114300"/>
                </a:lnTo>
                <a:lnTo>
                  <a:pt x="0" y="114300"/>
                </a:lnTo>
                <a:lnTo>
                  <a:pt x="0" y="1"/>
                </a:lnTo>
                <a:lnTo>
                  <a:pt x="1" y="1"/>
                </a:lnTo>
                <a:lnTo>
                  <a:pt x="1" y="0"/>
                </a:lnTo>
                <a:lnTo>
                  <a:pt x="114301" y="0"/>
                </a:lnTo>
                <a:lnTo>
                  <a:pt x="114301" y="1"/>
                </a:lnTo>
                <a:lnTo>
                  <a:pt x="6743699" y="1"/>
                </a:lnTo>
                <a:lnTo>
                  <a:pt x="6857999" y="1"/>
                </a:lnTo>
                <a:lnTo>
                  <a:pt x="6858000" y="1"/>
                </a:lnTo>
                <a:lnTo>
                  <a:pt x="6858000" y="114300"/>
                </a:lnTo>
                <a:lnTo>
                  <a:pt x="6857999" y="114300"/>
                </a:lnTo>
                <a:lnTo>
                  <a:pt x="6857999" y="120777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6940" y="6350126"/>
            <a:ext cx="1600200" cy="184023"/>
          </a:xfrm>
          <a:prstGeom prst="rect">
            <a:avLst/>
          </a:prstGeom>
        </p:spPr>
      </p:pic>
    </p:spTree>
    <p:extLst>
      <p:ext uri="{BB962C8B-B14F-4D97-AF65-F5344CB8AC3E}">
        <p14:creationId xmlns:p14="http://schemas.microsoft.com/office/powerpoint/2010/main" val="4009413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FC58023-A927-0C4A-9A91-20A1E22B768E}"/>
              </a:ext>
            </a:extLst>
          </p:cNvPr>
          <p:cNvSpPr/>
          <p:nvPr userDrawn="1"/>
        </p:nvSpPr>
        <p:spPr>
          <a:xfrm>
            <a:off x="342900" y="1142999"/>
            <a:ext cx="11506200" cy="5029202"/>
          </a:xfrm>
          <a:prstGeom prst="rect">
            <a:avLst/>
          </a:prstGeom>
          <a:blipFill>
            <a:blip r:embed="rId2" cstate="screen">
              <a:extLst>
                <a:ext uri="{28A0092B-C50C-407E-A947-70E740481C1C}">
                  <a14:useLocalDpi xmlns:a14="http://schemas.microsoft.com/office/drawing/2010/main"/>
                </a:ext>
              </a:extLst>
            </a:blip>
            <a:stretch>
              <a:fillRect b="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Title 1">
            <a:extLst>
              <a:ext uri="{FF2B5EF4-FFF2-40B4-BE49-F238E27FC236}">
                <a16:creationId xmlns:a16="http://schemas.microsoft.com/office/drawing/2014/main" id="{F439A7BE-C7B2-6A42-9527-D05E9E968D44}"/>
              </a:ext>
            </a:extLst>
          </p:cNvPr>
          <p:cNvSpPr>
            <a:spLocks noGrp="1"/>
          </p:cNvSpPr>
          <p:nvPr>
            <p:ph type="title" hasCustomPrompt="1"/>
          </p:nvPr>
        </p:nvSpPr>
        <p:spPr/>
        <p:txBody>
          <a:bodyPr/>
          <a:lstStyle>
            <a:lvl1pPr>
              <a:defRPr/>
            </a:lvl1pPr>
          </a:lstStyle>
          <a:p>
            <a:r>
              <a:rPr lang="en-US"/>
              <a:t>Presentation Title</a:t>
            </a:r>
          </a:p>
        </p:txBody>
      </p:sp>
      <p:sp>
        <p:nvSpPr>
          <p:cNvPr id="6" name="Rectangle 5">
            <a:extLst>
              <a:ext uri="{FF2B5EF4-FFF2-40B4-BE49-F238E27FC236}">
                <a16:creationId xmlns:a16="http://schemas.microsoft.com/office/drawing/2014/main" id="{FF09BFB6-903A-E84F-8252-D3F6ED6E53DF}"/>
              </a:ext>
            </a:extLst>
          </p:cNvPr>
          <p:cNvSpPr/>
          <p:nvPr userDrawn="1"/>
        </p:nvSpPr>
        <p:spPr>
          <a:xfrm>
            <a:off x="342900" y="1142999"/>
            <a:ext cx="11506200" cy="5029201"/>
          </a:xfrm>
          <a:prstGeom prst="rect">
            <a:avLst/>
          </a:prstGeom>
          <a:solidFill>
            <a:schemeClr val="bg2">
              <a:alpha val="6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1" name="Text Placeholder 10">
            <a:extLst>
              <a:ext uri="{FF2B5EF4-FFF2-40B4-BE49-F238E27FC236}">
                <a16:creationId xmlns:a16="http://schemas.microsoft.com/office/drawing/2014/main" id="{9E3EC50F-26D4-4343-9324-FDCDC50EB005}"/>
              </a:ext>
            </a:extLst>
          </p:cNvPr>
          <p:cNvSpPr>
            <a:spLocks noGrp="1"/>
          </p:cNvSpPr>
          <p:nvPr>
            <p:ph type="body" sz="quarter" idx="10" hasCustomPrompt="1"/>
          </p:nvPr>
        </p:nvSpPr>
        <p:spPr>
          <a:xfrm>
            <a:off x="342900" y="2192384"/>
            <a:ext cx="11506200" cy="2092234"/>
          </a:xfrm>
        </p:spPr>
        <p:txBody>
          <a:bodyPr bIns="0" anchor="ctr"/>
          <a:lstStyle>
            <a:lvl1pPr algn="ctr">
              <a:lnSpc>
                <a:spcPct val="150000"/>
              </a:lnSpc>
              <a:spcBef>
                <a:spcPts val="0"/>
              </a:spcBef>
              <a:spcAft>
                <a:spcPts val="2400"/>
              </a:spcAft>
              <a:defRPr b="0">
                <a:solidFill>
                  <a:srgbClr val="FFFFFF"/>
                </a:solidFill>
              </a:defRPr>
            </a:lvl1pPr>
          </a:lstStyle>
          <a:p>
            <a:pPr lvl="0"/>
            <a:r>
              <a:rPr lang="en-US"/>
              <a:t>Section Title</a:t>
            </a:r>
          </a:p>
        </p:txBody>
      </p:sp>
      <p:cxnSp>
        <p:nvCxnSpPr>
          <p:cNvPr id="8" name="Straight Connector 7">
            <a:extLst>
              <a:ext uri="{FF2B5EF4-FFF2-40B4-BE49-F238E27FC236}">
                <a16:creationId xmlns:a16="http://schemas.microsoft.com/office/drawing/2014/main" id="{9C050623-803B-C046-99D8-C925901A1498}"/>
              </a:ext>
            </a:extLst>
          </p:cNvPr>
          <p:cNvCxnSpPr>
            <a:cxnSpLocks/>
          </p:cNvCxnSpPr>
          <p:nvPr userDrawn="1"/>
        </p:nvCxnSpPr>
        <p:spPr>
          <a:xfrm flipH="1">
            <a:off x="342900" y="304800"/>
            <a:ext cx="115062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CDCE323-3F2C-1342-BE83-2FDC8FE02154}"/>
              </a:ext>
            </a:extLst>
          </p:cNvPr>
          <p:cNvCxnSpPr>
            <a:cxnSpLocks/>
          </p:cNvCxnSpPr>
          <p:nvPr userDrawn="1"/>
        </p:nvCxnSpPr>
        <p:spPr>
          <a:xfrm flipH="1">
            <a:off x="342900" y="6172201"/>
            <a:ext cx="115062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9429972"/>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hort Bullets - Dark">
    <p:spTree>
      <p:nvGrpSpPr>
        <p:cNvPr id="1" name=""/>
        <p:cNvGrpSpPr/>
        <p:nvPr/>
      </p:nvGrpSpPr>
      <p:grpSpPr>
        <a:xfrm>
          <a:off x="0" y="0"/>
          <a:ext cx="0" cy="0"/>
          <a:chOff x="0" y="0"/>
          <a:chExt cx="0" cy="0"/>
        </a:xfrm>
      </p:grpSpPr>
      <p:sp>
        <p:nvSpPr>
          <p:cNvPr id="28" name="Picture Placeholder 24"/>
          <p:cNvSpPr>
            <a:spLocks noGrp="1" noChangeAspect="1"/>
          </p:cNvSpPr>
          <p:nvPr>
            <p:ph type="pic" sz="quarter" idx="16"/>
          </p:nvPr>
        </p:nvSpPr>
        <p:spPr>
          <a:xfrm>
            <a:off x="6094800" y="126806"/>
            <a:ext cx="5988603" cy="6619876"/>
          </a:xfrm>
        </p:spPr>
        <p:txBody>
          <a:bodyPr/>
          <a:lstStyle/>
          <a:p>
            <a:r>
              <a:rPr lang="en-US"/>
              <a:t>Click icon to add picture</a:t>
            </a:r>
          </a:p>
        </p:txBody>
      </p:sp>
      <p:sp>
        <p:nvSpPr>
          <p:cNvPr id="3" name="Content Placeholder 2"/>
          <p:cNvSpPr>
            <a:spLocks noGrp="1"/>
          </p:cNvSpPr>
          <p:nvPr>
            <p:ph idx="1" hasCustomPrompt="1"/>
          </p:nvPr>
        </p:nvSpPr>
        <p:spPr>
          <a:xfrm>
            <a:off x="966000" y="1633535"/>
            <a:ext cx="4266000" cy="4395787"/>
          </a:xfrm>
        </p:spPr>
        <p:txBody>
          <a:bodyPr/>
          <a:lstStyle>
            <a:lvl1pPr>
              <a:defRPr>
                <a:solidFill>
                  <a:schemeClr val="accent1"/>
                </a:solidFill>
              </a:defRPr>
            </a:lvl1pPr>
            <a:lvl2pPr>
              <a:defRPr sz="1800">
                <a:solidFill>
                  <a:schemeClr val="tx2"/>
                </a:solidFill>
              </a:defRPr>
            </a:lvl2pPr>
            <a:lvl3pPr>
              <a:defRPr sz="1600">
                <a:solidFill>
                  <a:schemeClr val="tx2"/>
                </a:solidFill>
              </a:defRPr>
            </a:lvl3pPr>
            <a:lvl4pPr>
              <a:defRPr>
                <a:solidFill>
                  <a:schemeClr val="accent2"/>
                </a:solidFill>
              </a:defRPr>
            </a:lvl4pPr>
            <a:lvl5pPr>
              <a:defRPr>
                <a:solidFill>
                  <a:schemeClr val="accent2"/>
                </a:solidFill>
              </a:defRPr>
            </a:lvl5pPr>
          </a:lstStyle>
          <a:p>
            <a:pPr lvl="0"/>
            <a:r>
              <a:rPr lang="en-US"/>
              <a:t>Indent 1</a:t>
            </a:r>
          </a:p>
          <a:p>
            <a:pPr lvl="1"/>
            <a:r>
              <a:rPr lang="en-US"/>
              <a:t>Indent 2</a:t>
            </a:r>
          </a:p>
          <a:p>
            <a:pPr lvl="2"/>
            <a:r>
              <a:rPr lang="en-US"/>
              <a:t>Indent 3</a:t>
            </a:r>
          </a:p>
          <a:p>
            <a:pPr lvl="3"/>
            <a:r>
              <a:rPr lang="en-US"/>
              <a:t>Indent 4</a:t>
            </a:r>
          </a:p>
          <a:p>
            <a:pPr lvl="4"/>
            <a:r>
              <a:rPr lang="en-US"/>
              <a:t>Indent 5</a:t>
            </a:r>
            <a:endParaRPr lang="en-GB"/>
          </a:p>
        </p:txBody>
      </p:sp>
      <p:sp>
        <p:nvSpPr>
          <p:cNvPr id="27" name="Title 1"/>
          <p:cNvSpPr>
            <a:spLocks noGrp="1"/>
          </p:cNvSpPr>
          <p:nvPr>
            <p:ph type="title" hasCustomPrompt="1"/>
          </p:nvPr>
        </p:nvSpPr>
        <p:spPr>
          <a:xfrm>
            <a:off x="966000" y="632101"/>
            <a:ext cx="5128800" cy="369332"/>
          </a:xfrm>
        </p:spPr>
        <p:txBody>
          <a:bodyPr/>
          <a:lstStyle>
            <a:lvl1pPr>
              <a:defRPr>
                <a:solidFill>
                  <a:schemeClr val="accent4"/>
                </a:solidFill>
              </a:defRPr>
            </a:lvl1pPr>
          </a:lstStyle>
          <a:p>
            <a:r>
              <a:rPr lang="en-US"/>
              <a:t>Short Title</a:t>
            </a:r>
            <a:endParaRPr lang="en-GB"/>
          </a:p>
        </p:txBody>
      </p:sp>
      <p:sp>
        <p:nvSpPr>
          <p:cNvPr id="17" name="Freeform: Shape 6"/>
          <p:cNvSpPr/>
          <p:nvPr/>
        </p:nvSpPr>
        <p:spPr>
          <a:xfrm rot="16200000">
            <a:off x="2667000" y="-2667000"/>
            <a:ext cx="6858000" cy="12192000"/>
          </a:xfrm>
          <a:custGeom>
            <a:avLst/>
            <a:gdLst>
              <a:gd name="connsiteX0" fmla="*/ 6743699 w 6858000"/>
              <a:gd name="connsiteY0" fmla="*/ 114300 h 12192000"/>
              <a:gd name="connsiteX1" fmla="*/ 114301 w 6858000"/>
              <a:gd name="connsiteY1" fmla="*/ 114300 h 12192000"/>
              <a:gd name="connsiteX2" fmla="*/ 114301 w 6858000"/>
              <a:gd name="connsiteY2" fmla="*/ 12077700 h 12192000"/>
              <a:gd name="connsiteX3" fmla="*/ 6743699 w 6858000"/>
              <a:gd name="connsiteY3" fmla="*/ 12077700 h 12192000"/>
              <a:gd name="connsiteX4" fmla="*/ 6858000 w 6858000"/>
              <a:gd name="connsiteY4" fmla="*/ 12077700 h 12192000"/>
              <a:gd name="connsiteX5" fmla="*/ 6858000 w 6858000"/>
              <a:gd name="connsiteY5" fmla="*/ 12192000 h 12192000"/>
              <a:gd name="connsiteX6" fmla="*/ 0 w 6858000"/>
              <a:gd name="connsiteY6" fmla="*/ 12192000 h 12192000"/>
              <a:gd name="connsiteX7" fmla="*/ 0 w 6858000"/>
              <a:gd name="connsiteY7" fmla="*/ 12077700 h 12192000"/>
              <a:gd name="connsiteX8" fmla="*/ 1 w 6858000"/>
              <a:gd name="connsiteY8" fmla="*/ 12077700 h 12192000"/>
              <a:gd name="connsiteX9" fmla="*/ 1 w 6858000"/>
              <a:gd name="connsiteY9" fmla="*/ 114300 h 12192000"/>
              <a:gd name="connsiteX10" fmla="*/ 0 w 6858000"/>
              <a:gd name="connsiteY10" fmla="*/ 114300 h 12192000"/>
              <a:gd name="connsiteX11" fmla="*/ 0 w 6858000"/>
              <a:gd name="connsiteY11" fmla="*/ 1 h 12192000"/>
              <a:gd name="connsiteX12" fmla="*/ 1 w 6858000"/>
              <a:gd name="connsiteY12" fmla="*/ 1 h 12192000"/>
              <a:gd name="connsiteX13" fmla="*/ 1 w 6858000"/>
              <a:gd name="connsiteY13" fmla="*/ 0 h 12192000"/>
              <a:gd name="connsiteX14" fmla="*/ 114301 w 6858000"/>
              <a:gd name="connsiteY14" fmla="*/ 0 h 12192000"/>
              <a:gd name="connsiteX15" fmla="*/ 114301 w 6858000"/>
              <a:gd name="connsiteY15" fmla="*/ 1 h 12192000"/>
              <a:gd name="connsiteX16" fmla="*/ 6743699 w 6858000"/>
              <a:gd name="connsiteY16" fmla="*/ 1 h 12192000"/>
              <a:gd name="connsiteX17" fmla="*/ 6857999 w 6858000"/>
              <a:gd name="connsiteY17" fmla="*/ 1 h 12192000"/>
              <a:gd name="connsiteX18" fmla="*/ 6858000 w 6858000"/>
              <a:gd name="connsiteY18" fmla="*/ 1 h 12192000"/>
              <a:gd name="connsiteX19" fmla="*/ 6858000 w 6858000"/>
              <a:gd name="connsiteY19" fmla="*/ 114300 h 12192000"/>
              <a:gd name="connsiteX20" fmla="*/ 6857999 w 6858000"/>
              <a:gd name="connsiteY20" fmla="*/ 114300 h 12192000"/>
              <a:gd name="connsiteX21" fmla="*/ 6857999 w 6858000"/>
              <a:gd name="connsiteY21" fmla="*/ 120777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858000" h="12192000">
                <a:moveTo>
                  <a:pt x="6743699" y="114300"/>
                </a:moveTo>
                <a:lnTo>
                  <a:pt x="114301" y="114300"/>
                </a:lnTo>
                <a:lnTo>
                  <a:pt x="114301" y="12077700"/>
                </a:lnTo>
                <a:lnTo>
                  <a:pt x="6743699" y="12077700"/>
                </a:lnTo>
                <a:close/>
                <a:moveTo>
                  <a:pt x="6858000" y="12077700"/>
                </a:moveTo>
                <a:lnTo>
                  <a:pt x="6858000" y="12192000"/>
                </a:lnTo>
                <a:lnTo>
                  <a:pt x="0" y="12192000"/>
                </a:lnTo>
                <a:lnTo>
                  <a:pt x="0" y="12077700"/>
                </a:lnTo>
                <a:lnTo>
                  <a:pt x="1" y="12077700"/>
                </a:lnTo>
                <a:lnTo>
                  <a:pt x="1" y="114300"/>
                </a:lnTo>
                <a:lnTo>
                  <a:pt x="0" y="114300"/>
                </a:lnTo>
                <a:lnTo>
                  <a:pt x="0" y="1"/>
                </a:lnTo>
                <a:lnTo>
                  <a:pt x="1" y="1"/>
                </a:lnTo>
                <a:lnTo>
                  <a:pt x="1" y="0"/>
                </a:lnTo>
                <a:lnTo>
                  <a:pt x="114301" y="0"/>
                </a:lnTo>
                <a:lnTo>
                  <a:pt x="114301" y="1"/>
                </a:lnTo>
                <a:lnTo>
                  <a:pt x="6743699" y="1"/>
                </a:lnTo>
                <a:lnTo>
                  <a:pt x="6857999" y="1"/>
                </a:lnTo>
                <a:lnTo>
                  <a:pt x="6858000" y="1"/>
                </a:lnTo>
                <a:lnTo>
                  <a:pt x="6858000" y="114300"/>
                </a:lnTo>
                <a:lnTo>
                  <a:pt x="6857999" y="114300"/>
                </a:lnTo>
                <a:lnTo>
                  <a:pt x="6857999" y="120777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6940" y="6350126"/>
            <a:ext cx="1600200" cy="184023"/>
          </a:xfrm>
          <a:prstGeom prst="rect">
            <a:avLst/>
          </a:prstGeom>
        </p:spPr>
      </p:pic>
    </p:spTree>
    <p:extLst>
      <p:ext uri="{BB962C8B-B14F-4D97-AF65-F5344CB8AC3E}">
        <p14:creationId xmlns:p14="http://schemas.microsoft.com/office/powerpoint/2010/main" val="2495699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hort Bullets - Light">
    <p:spTree>
      <p:nvGrpSpPr>
        <p:cNvPr id="1" name=""/>
        <p:cNvGrpSpPr/>
        <p:nvPr/>
      </p:nvGrpSpPr>
      <p:grpSpPr>
        <a:xfrm>
          <a:off x="0" y="0"/>
          <a:ext cx="0" cy="0"/>
          <a:chOff x="0" y="0"/>
          <a:chExt cx="0" cy="0"/>
        </a:xfrm>
      </p:grpSpPr>
      <p:sp>
        <p:nvSpPr>
          <p:cNvPr id="29" name="Picture Placeholder 24"/>
          <p:cNvSpPr>
            <a:spLocks noGrp="1" noChangeAspect="1"/>
          </p:cNvSpPr>
          <p:nvPr>
            <p:ph type="pic" sz="quarter" idx="16"/>
          </p:nvPr>
        </p:nvSpPr>
        <p:spPr>
          <a:xfrm>
            <a:off x="6089097" y="117475"/>
            <a:ext cx="5988603" cy="6619876"/>
          </a:xfrm>
        </p:spPr>
        <p:txBody>
          <a:bodyPr/>
          <a:lstStyle/>
          <a:p>
            <a:r>
              <a:rPr lang="en-US"/>
              <a:t>Click icon to add picture</a:t>
            </a:r>
          </a:p>
        </p:txBody>
      </p:sp>
      <p:sp>
        <p:nvSpPr>
          <p:cNvPr id="26" name="Rectangle 25"/>
          <p:cNvSpPr/>
          <p:nvPr/>
        </p:nvSpPr>
        <p:spPr>
          <a:xfrm>
            <a:off x="0" y="0"/>
            <a:ext cx="6094800"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hasCustomPrompt="1"/>
          </p:nvPr>
        </p:nvSpPr>
        <p:spPr>
          <a:xfrm>
            <a:off x="966000" y="1633535"/>
            <a:ext cx="4266000" cy="4395787"/>
          </a:xfrm>
        </p:spPr>
        <p:txBody>
          <a:bodyPr/>
          <a:lstStyle/>
          <a:p>
            <a:pPr lvl="0"/>
            <a:r>
              <a:rPr lang="en-US"/>
              <a:t>Indent 1</a:t>
            </a:r>
          </a:p>
          <a:p>
            <a:pPr lvl="1"/>
            <a:r>
              <a:rPr lang="en-US"/>
              <a:t>Indent 2</a:t>
            </a:r>
          </a:p>
          <a:p>
            <a:pPr lvl="2"/>
            <a:r>
              <a:rPr lang="en-US"/>
              <a:t>Indent 3</a:t>
            </a:r>
          </a:p>
          <a:p>
            <a:pPr lvl="3"/>
            <a:r>
              <a:rPr lang="en-US"/>
              <a:t>Indent 4</a:t>
            </a:r>
          </a:p>
          <a:p>
            <a:pPr lvl="4"/>
            <a:r>
              <a:rPr lang="en-US"/>
              <a:t>Indent 5</a:t>
            </a:r>
            <a:endParaRPr lang="en-GB"/>
          </a:p>
        </p:txBody>
      </p:sp>
      <p:sp>
        <p:nvSpPr>
          <p:cNvPr id="27" name="Title 1"/>
          <p:cNvSpPr>
            <a:spLocks noGrp="1"/>
          </p:cNvSpPr>
          <p:nvPr>
            <p:ph type="title" hasCustomPrompt="1"/>
          </p:nvPr>
        </p:nvSpPr>
        <p:spPr>
          <a:xfrm>
            <a:off x="966000" y="632101"/>
            <a:ext cx="5128800" cy="369332"/>
          </a:xfrm>
        </p:spPr>
        <p:txBody>
          <a:bodyPr/>
          <a:lstStyle>
            <a:lvl1pPr>
              <a:defRPr>
                <a:solidFill>
                  <a:schemeClr val="accent4"/>
                </a:solidFill>
              </a:defRPr>
            </a:lvl1pPr>
          </a:lstStyle>
          <a:p>
            <a:r>
              <a:rPr lang="en-US"/>
              <a:t>Short Title</a:t>
            </a:r>
            <a:endParaRPr lang="en-GB"/>
          </a:p>
        </p:txBody>
      </p:sp>
      <p:sp>
        <p:nvSpPr>
          <p:cNvPr id="17" name="Freeform: Shape 6"/>
          <p:cNvSpPr/>
          <p:nvPr/>
        </p:nvSpPr>
        <p:spPr>
          <a:xfrm rot="16200000">
            <a:off x="2667000" y="-2667000"/>
            <a:ext cx="6858000" cy="12192000"/>
          </a:xfrm>
          <a:custGeom>
            <a:avLst/>
            <a:gdLst>
              <a:gd name="connsiteX0" fmla="*/ 6743699 w 6858000"/>
              <a:gd name="connsiteY0" fmla="*/ 114300 h 12192000"/>
              <a:gd name="connsiteX1" fmla="*/ 114301 w 6858000"/>
              <a:gd name="connsiteY1" fmla="*/ 114300 h 12192000"/>
              <a:gd name="connsiteX2" fmla="*/ 114301 w 6858000"/>
              <a:gd name="connsiteY2" fmla="*/ 12077700 h 12192000"/>
              <a:gd name="connsiteX3" fmla="*/ 6743699 w 6858000"/>
              <a:gd name="connsiteY3" fmla="*/ 12077700 h 12192000"/>
              <a:gd name="connsiteX4" fmla="*/ 6858000 w 6858000"/>
              <a:gd name="connsiteY4" fmla="*/ 12077700 h 12192000"/>
              <a:gd name="connsiteX5" fmla="*/ 6858000 w 6858000"/>
              <a:gd name="connsiteY5" fmla="*/ 12192000 h 12192000"/>
              <a:gd name="connsiteX6" fmla="*/ 0 w 6858000"/>
              <a:gd name="connsiteY6" fmla="*/ 12192000 h 12192000"/>
              <a:gd name="connsiteX7" fmla="*/ 0 w 6858000"/>
              <a:gd name="connsiteY7" fmla="*/ 12077700 h 12192000"/>
              <a:gd name="connsiteX8" fmla="*/ 1 w 6858000"/>
              <a:gd name="connsiteY8" fmla="*/ 12077700 h 12192000"/>
              <a:gd name="connsiteX9" fmla="*/ 1 w 6858000"/>
              <a:gd name="connsiteY9" fmla="*/ 114300 h 12192000"/>
              <a:gd name="connsiteX10" fmla="*/ 0 w 6858000"/>
              <a:gd name="connsiteY10" fmla="*/ 114300 h 12192000"/>
              <a:gd name="connsiteX11" fmla="*/ 0 w 6858000"/>
              <a:gd name="connsiteY11" fmla="*/ 1 h 12192000"/>
              <a:gd name="connsiteX12" fmla="*/ 1 w 6858000"/>
              <a:gd name="connsiteY12" fmla="*/ 1 h 12192000"/>
              <a:gd name="connsiteX13" fmla="*/ 1 w 6858000"/>
              <a:gd name="connsiteY13" fmla="*/ 0 h 12192000"/>
              <a:gd name="connsiteX14" fmla="*/ 114301 w 6858000"/>
              <a:gd name="connsiteY14" fmla="*/ 0 h 12192000"/>
              <a:gd name="connsiteX15" fmla="*/ 114301 w 6858000"/>
              <a:gd name="connsiteY15" fmla="*/ 1 h 12192000"/>
              <a:gd name="connsiteX16" fmla="*/ 6743699 w 6858000"/>
              <a:gd name="connsiteY16" fmla="*/ 1 h 12192000"/>
              <a:gd name="connsiteX17" fmla="*/ 6857999 w 6858000"/>
              <a:gd name="connsiteY17" fmla="*/ 1 h 12192000"/>
              <a:gd name="connsiteX18" fmla="*/ 6858000 w 6858000"/>
              <a:gd name="connsiteY18" fmla="*/ 1 h 12192000"/>
              <a:gd name="connsiteX19" fmla="*/ 6858000 w 6858000"/>
              <a:gd name="connsiteY19" fmla="*/ 114300 h 12192000"/>
              <a:gd name="connsiteX20" fmla="*/ 6857999 w 6858000"/>
              <a:gd name="connsiteY20" fmla="*/ 114300 h 12192000"/>
              <a:gd name="connsiteX21" fmla="*/ 6857999 w 6858000"/>
              <a:gd name="connsiteY21" fmla="*/ 120777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858000" h="12192000">
                <a:moveTo>
                  <a:pt x="6743699" y="114300"/>
                </a:moveTo>
                <a:lnTo>
                  <a:pt x="114301" y="114300"/>
                </a:lnTo>
                <a:lnTo>
                  <a:pt x="114301" y="12077700"/>
                </a:lnTo>
                <a:lnTo>
                  <a:pt x="6743699" y="12077700"/>
                </a:lnTo>
                <a:close/>
                <a:moveTo>
                  <a:pt x="6858000" y="12077700"/>
                </a:moveTo>
                <a:lnTo>
                  <a:pt x="6858000" y="12192000"/>
                </a:lnTo>
                <a:lnTo>
                  <a:pt x="0" y="12192000"/>
                </a:lnTo>
                <a:lnTo>
                  <a:pt x="0" y="12077700"/>
                </a:lnTo>
                <a:lnTo>
                  <a:pt x="1" y="12077700"/>
                </a:lnTo>
                <a:lnTo>
                  <a:pt x="1" y="114300"/>
                </a:lnTo>
                <a:lnTo>
                  <a:pt x="0" y="114300"/>
                </a:lnTo>
                <a:lnTo>
                  <a:pt x="0" y="1"/>
                </a:lnTo>
                <a:lnTo>
                  <a:pt x="1" y="1"/>
                </a:lnTo>
                <a:lnTo>
                  <a:pt x="1" y="0"/>
                </a:lnTo>
                <a:lnTo>
                  <a:pt x="114301" y="0"/>
                </a:lnTo>
                <a:lnTo>
                  <a:pt x="114301" y="1"/>
                </a:lnTo>
                <a:lnTo>
                  <a:pt x="6743699" y="1"/>
                </a:lnTo>
                <a:lnTo>
                  <a:pt x="6857999" y="1"/>
                </a:lnTo>
                <a:lnTo>
                  <a:pt x="6858000" y="1"/>
                </a:lnTo>
                <a:lnTo>
                  <a:pt x="6858000" y="114300"/>
                </a:lnTo>
                <a:lnTo>
                  <a:pt x="6857999" y="114300"/>
                </a:lnTo>
                <a:lnTo>
                  <a:pt x="6857999" y="120777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6940" y="6350126"/>
            <a:ext cx="1600200" cy="184023"/>
          </a:xfrm>
          <a:prstGeom prst="rect">
            <a:avLst/>
          </a:prstGeom>
        </p:spPr>
      </p:pic>
    </p:spTree>
    <p:extLst>
      <p:ext uri="{BB962C8B-B14F-4D97-AF65-F5344CB8AC3E}">
        <p14:creationId xmlns:p14="http://schemas.microsoft.com/office/powerpoint/2010/main" val="1863116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tatement Right">
    <p:spTree>
      <p:nvGrpSpPr>
        <p:cNvPr id="1" name=""/>
        <p:cNvGrpSpPr/>
        <p:nvPr/>
      </p:nvGrpSpPr>
      <p:grpSpPr>
        <a:xfrm>
          <a:off x="0" y="0"/>
          <a:ext cx="0" cy="0"/>
          <a:chOff x="0" y="0"/>
          <a:chExt cx="0" cy="0"/>
        </a:xfrm>
      </p:grpSpPr>
      <p:sp>
        <p:nvSpPr>
          <p:cNvPr id="9" name="Picture Placeholder 8"/>
          <p:cNvSpPr>
            <a:spLocks noGrp="1" noChangeAspect="1"/>
          </p:cNvSpPr>
          <p:nvPr>
            <p:ph type="pic" sz="quarter" idx="13"/>
          </p:nvPr>
        </p:nvSpPr>
        <p:spPr>
          <a:xfrm>
            <a:off x="115200" y="1633535"/>
            <a:ext cx="5976000" cy="3384000"/>
          </a:xfrm>
        </p:spPr>
        <p:txBody>
          <a:bodyPr/>
          <a:lstStyle/>
          <a:p>
            <a:r>
              <a:rPr lang="en-US"/>
              <a:t>Click icon to add picture</a:t>
            </a:r>
            <a:endParaRPr lang="en-GB"/>
          </a:p>
        </p:txBody>
      </p:sp>
      <p:sp>
        <p:nvSpPr>
          <p:cNvPr id="3" name="Content Placeholder 2"/>
          <p:cNvSpPr>
            <a:spLocks noGrp="1"/>
          </p:cNvSpPr>
          <p:nvPr>
            <p:ph idx="1" hasCustomPrompt="1"/>
          </p:nvPr>
        </p:nvSpPr>
        <p:spPr>
          <a:xfrm>
            <a:off x="6861343" y="1633535"/>
            <a:ext cx="4364657" cy="4395787"/>
          </a:xfrm>
        </p:spPr>
        <p:txBody>
          <a:bodyPr/>
          <a:lstStyle>
            <a:lvl1pPr>
              <a:defRPr>
                <a:solidFill>
                  <a:schemeClr val="accent1"/>
                </a:solidFill>
              </a:defRPr>
            </a:lvl1pPr>
          </a:lstStyle>
          <a:p>
            <a:pPr lvl="0"/>
            <a:r>
              <a:rPr lang="en-US"/>
              <a:t>Comparison A</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Freeform: Shape 6"/>
          <p:cNvSpPr/>
          <p:nvPr/>
        </p:nvSpPr>
        <p:spPr>
          <a:xfrm rot="16200000">
            <a:off x="2667000" y="-2667000"/>
            <a:ext cx="6858000" cy="12192000"/>
          </a:xfrm>
          <a:custGeom>
            <a:avLst/>
            <a:gdLst>
              <a:gd name="connsiteX0" fmla="*/ 6743699 w 6858000"/>
              <a:gd name="connsiteY0" fmla="*/ 114300 h 12192000"/>
              <a:gd name="connsiteX1" fmla="*/ 114301 w 6858000"/>
              <a:gd name="connsiteY1" fmla="*/ 114300 h 12192000"/>
              <a:gd name="connsiteX2" fmla="*/ 114301 w 6858000"/>
              <a:gd name="connsiteY2" fmla="*/ 12077700 h 12192000"/>
              <a:gd name="connsiteX3" fmla="*/ 6743699 w 6858000"/>
              <a:gd name="connsiteY3" fmla="*/ 12077700 h 12192000"/>
              <a:gd name="connsiteX4" fmla="*/ 6858000 w 6858000"/>
              <a:gd name="connsiteY4" fmla="*/ 12077700 h 12192000"/>
              <a:gd name="connsiteX5" fmla="*/ 6858000 w 6858000"/>
              <a:gd name="connsiteY5" fmla="*/ 12192000 h 12192000"/>
              <a:gd name="connsiteX6" fmla="*/ 0 w 6858000"/>
              <a:gd name="connsiteY6" fmla="*/ 12192000 h 12192000"/>
              <a:gd name="connsiteX7" fmla="*/ 0 w 6858000"/>
              <a:gd name="connsiteY7" fmla="*/ 12077700 h 12192000"/>
              <a:gd name="connsiteX8" fmla="*/ 1 w 6858000"/>
              <a:gd name="connsiteY8" fmla="*/ 12077700 h 12192000"/>
              <a:gd name="connsiteX9" fmla="*/ 1 w 6858000"/>
              <a:gd name="connsiteY9" fmla="*/ 114300 h 12192000"/>
              <a:gd name="connsiteX10" fmla="*/ 0 w 6858000"/>
              <a:gd name="connsiteY10" fmla="*/ 114300 h 12192000"/>
              <a:gd name="connsiteX11" fmla="*/ 0 w 6858000"/>
              <a:gd name="connsiteY11" fmla="*/ 1 h 12192000"/>
              <a:gd name="connsiteX12" fmla="*/ 1 w 6858000"/>
              <a:gd name="connsiteY12" fmla="*/ 1 h 12192000"/>
              <a:gd name="connsiteX13" fmla="*/ 1 w 6858000"/>
              <a:gd name="connsiteY13" fmla="*/ 0 h 12192000"/>
              <a:gd name="connsiteX14" fmla="*/ 114301 w 6858000"/>
              <a:gd name="connsiteY14" fmla="*/ 0 h 12192000"/>
              <a:gd name="connsiteX15" fmla="*/ 114301 w 6858000"/>
              <a:gd name="connsiteY15" fmla="*/ 1 h 12192000"/>
              <a:gd name="connsiteX16" fmla="*/ 6743699 w 6858000"/>
              <a:gd name="connsiteY16" fmla="*/ 1 h 12192000"/>
              <a:gd name="connsiteX17" fmla="*/ 6857999 w 6858000"/>
              <a:gd name="connsiteY17" fmla="*/ 1 h 12192000"/>
              <a:gd name="connsiteX18" fmla="*/ 6858000 w 6858000"/>
              <a:gd name="connsiteY18" fmla="*/ 1 h 12192000"/>
              <a:gd name="connsiteX19" fmla="*/ 6858000 w 6858000"/>
              <a:gd name="connsiteY19" fmla="*/ 114300 h 12192000"/>
              <a:gd name="connsiteX20" fmla="*/ 6857999 w 6858000"/>
              <a:gd name="connsiteY20" fmla="*/ 114300 h 12192000"/>
              <a:gd name="connsiteX21" fmla="*/ 6857999 w 6858000"/>
              <a:gd name="connsiteY21" fmla="*/ 120777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858000" h="12192000">
                <a:moveTo>
                  <a:pt x="6743699" y="114300"/>
                </a:moveTo>
                <a:lnTo>
                  <a:pt x="114301" y="114300"/>
                </a:lnTo>
                <a:lnTo>
                  <a:pt x="114301" y="12077700"/>
                </a:lnTo>
                <a:lnTo>
                  <a:pt x="6743699" y="12077700"/>
                </a:lnTo>
                <a:close/>
                <a:moveTo>
                  <a:pt x="6858000" y="12077700"/>
                </a:moveTo>
                <a:lnTo>
                  <a:pt x="6858000" y="12192000"/>
                </a:lnTo>
                <a:lnTo>
                  <a:pt x="0" y="12192000"/>
                </a:lnTo>
                <a:lnTo>
                  <a:pt x="0" y="12077700"/>
                </a:lnTo>
                <a:lnTo>
                  <a:pt x="1" y="12077700"/>
                </a:lnTo>
                <a:lnTo>
                  <a:pt x="1" y="114300"/>
                </a:lnTo>
                <a:lnTo>
                  <a:pt x="0" y="114300"/>
                </a:lnTo>
                <a:lnTo>
                  <a:pt x="0" y="1"/>
                </a:lnTo>
                <a:lnTo>
                  <a:pt x="1" y="1"/>
                </a:lnTo>
                <a:lnTo>
                  <a:pt x="1" y="0"/>
                </a:lnTo>
                <a:lnTo>
                  <a:pt x="114301" y="0"/>
                </a:lnTo>
                <a:lnTo>
                  <a:pt x="114301" y="1"/>
                </a:lnTo>
                <a:lnTo>
                  <a:pt x="6743699" y="1"/>
                </a:lnTo>
                <a:lnTo>
                  <a:pt x="6857999" y="1"/>
                </a:lnTo>
                <a:lnTo>
                  <a:pt x="6858000" y="1"/>
                </a:lnTo>
                <a:lnTo>
                  <a:pt x="6858000" y="114300"/>
                </a:lnTo>
                <a:lnTo>
                  <a:pt x="6857999" y="114300"/>
                </a:lnTo>
                <a:lnTo>
                  <a:pt x="6857999" y="120777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6940" y="6350126"/>
            <a:ext cx="1600200" cy="184023"/>
          </a:xfrm>
          <a:prstGeom prst="rect">
            <a:avLst/>
          </a:prstGeom>
        </p:spPr>
      </p:pic>
    </p:spTree>
    <p:extLst>
      <p:ext uri="{BB962C8B-B14F-4D97-AF65-F5344CB8AC3E}">
        <p14:creationId xmlns:p14="http://schemas.microsoft.com/office/powerpoint/2010/main" val="3984092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tatement Comparison">
    <p:spTree>
      <p:nvGrpSpPr>
        <p:cNvPr id="1" name=""/>
        <p:cNvGrpSpPr/>
        <p:nvPr/>
      </p:nvGrpSpPr>
      <p:grpSpPr>
        <a:xfrm>
          <a:off x="0" y="0"/>
          <a:ext cx="0" cy="0"/>
          <a:chOff x="0" y="0"/>
          <a:chExt cx="0" cy="0"/>
        </a:xfrm>
      </p:grpSpPr>
      <p:sp>
        <p:nvSpPr>
          <p:cNvPr id="27" name="Picture Placeholder 24"/>
          <p:cNvSpPr>
            <a:spLocks noGrp="1" noChangeAspect="1"/>
          </p:cNvSpPr>
          <p:nvPr>
            <p:ph type="pic" sz="quarter" idx="17"/>
          </p:nvPr>
        </p:nvSpPr>
        <p:spPr>
          <a:xfrm>
            <a:off x="6090402" y="3427876"/>
            <a:ext cx="5987298" cy="3312649"/>
          </a:xfrm>
        </p:spPr>
        <p:txBody>
          <a:bodyPr/>
          <a:lstStyle/>
          <a:p>
            <a:r>
              <a:rPr lang="en-US"/>
              <a:t>Click icon to add picture</a:t>
            </a:r>
          </a:p>
        </p:txBody>
      </p:sp>
      <p:sp>
        <p:nvSpPr>
          <p:cNvPr id="25" name="Picture Placeholder 24"/>
          <p:cNvSpPr>
            <a:spLocks noGrp="1" noChangeAspect="1"/>
          </p:cNvSpPr>
          <p:nvPr>
            <p:ph type="pic" sz="quarter" idx="16"/>
          </p:nvPr>
        </p:nvSpPr>
        <p:spPr>
          <a:xfrm>
            <a:off x="117475" y="117475"/>
            <a:ext cx="5972926" cy="3311521"/>
          </a:xfrm>
        </p:spPr>
        <p:txBody>
          <a:bodyPr/>
          <a:lstStyle/>
          <a:p>
            <a:r>
              <a:rPr lang="en-US"/>
              <a:t>Click icon to add picture</a:t>
            </a:r>
          </a:p>
        </p:txBody>
      </p:sp>
      <p:sp>
        <p:nvSpPr>
          <p:cNvPr id="3" name="Content Placeholder 2"/>
          <p:cNvSpPr>
            <a:spLocks noGrp="1"/>
          </p:cNvSpPr>
          <p:nvPr>
            <p:ph idx="1" hasCustomPrompt="1"/>
          </p:nvPr>
        </p:nvSpPr>
        <p:spPr>
          <a:xfrm>
            <a:off x="966000" y="3428999"/>
            <a:ext cx="4374000" cy="2600323"/>
          </a:xfrm>
        </p:spPr>
        <p:txBody>
          <a:bodyPr anchor="ctr" anchorCtr="0"/>
          <a:lstStyle>
            <a:lvl1pPr algn="r">
              <a:defRPr>
                <a:solidFill>
                  <a:schemeClr val="accent1"/>
                </a:solidFill>
              </a:defRPr>
            </a:lvl1pPr>
            <a:lvl2pPr algn="r">
              <a:defRPr/>
            </a:lvl2pPr>
            <a:lvl3pPr algn="r">
              <a:defRPr/>
            </a:lvl3pPr>
            <a:lvl4pPr algn="r">
              <a:defRPr/>
            </a:lvl4pPr>
            <a:lvl5pPr algn="r">
              <a:defRPr/>
            </a:lvl5pPr>
          </a:lstStyle>
          <a:p>
            <a:pPr lvl="0"/>
            <a:r>
              <a:rPr lang="en-US"/>
              <a:t>Comparison B</a:t>
            </a:r>
          </a:p>
          <a:p>
            <a:pPr lvl="1"/>
            <a:r>
              <a:rPr lang="en-US"/>
              <a:t>Second level</a:t>
            </a:r>
          </a:p>
          <a:p>
            <a:pPr lvl="2"/>
            <a:r>
              <a:rPr lang="en-US"/>
              <a:t>Third level</a:t>
            </a:r>
          </a:p>
          <a:p>
            <a:pPr lvl="3"/>
            <a:r>
              <a:rPr lang="en-US"/>
              <a:t>Fourth level</a:t>
            </a:r>
          </a:p>
          <a:p>
            <a:pPr lvl="4"/>
            <a:r>
              <a:rPr lang="en-US"/>
              <a:t>Fifth level</a:t>
            </a:r>
            <a:endParaRPr lang="en-GB"/>
          </a:p>
        </p:txBody>
      </p:sp>
      <p:sp>
        <p:nvSpPr>
          <p:cNvPr id="29" name="Content Placeholder 28"/>
          <p:cNvSpPr>
            <a:spLocks noGrp="1"/>
          </p:cNvSpPr>
          <p:nvPr>
            <p:ph sz="quarter" idx="15" hasCustomPrompt="1"/>
          </p:nvPr>
        </p:nvSpPr>
        <p:spPr>
          <a:xfrm>
            <a:off x="6852819" y="828677"/>
            <a:ext cx="4374000" cy="2599200"/>
          </a:xfrm>
        </p:spPr>
        <p:txBody>
          <a:bodyPr anchor="ctr" anchorCtr="0"/>
          <a:lstStyle>
            <a:lvl1pPr>
              <a:defRPr>
                <a:solidFill>
                  <a:schemeClr val="accent1"/>
                </a:solidFill>
              </a:defRPr>
            </a:lvl1pPr>
          </a:lstStyle>
          <a:p>
            <a:pPr lvl="0"/>
            <a:r>
              <a:rPr lang="en-US"/>
              <a:t>Comparison A</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Freeform: Shape 6"/>
          <p:cNvSpPr/>
          <p:nvPr/>
        </p:nvSpPr>
        <p:spPr>
          <a:xfrm rot="16200000">
            <a:off x="2667000" y="-2667000"/>
            <a:ext cx="6858000" cy="12192000"/>
          </a:xfrm>
          <a:custGeom>
            <a:avLst/>
            <a:gdLst>
              <a:gd name="connsiteX0" fmla="*/ 6743699 w 6858000"/>
              <a:gd name="connsiteY0" fmla="*/ 114300 h 12192000"/>
              <a:gd name="connsiteX1" fmla="*/ 114301 w 6858000"/>
              <a:gd name="connsiteY1" fmla="*/ 114300 h 12192000"/>
              <a:gd name="connsiteX2" fmla="*/ 114301 w 6858000"/>
              <a:gd name="connsiteY2" fmla="*/ 12077700 h 12192000"/>
              <a:gd name="connsiteX3" fmla="*/ 6743699 w 6858000"/>
              <a:gd name="connsiteY3" fmla="*/ 12077700 h 12192000"/>
              <a:gd name="connsiteX4" fmla="*/ 6858000 w 6858000"/>
              <a:gd name="connsiteY4" fmla="*/ 12077700 h 12192000"/>
              <a:gd name="connsiteX5" fmla="*/ 6858000 w 6858000"/>
              <a:gd name="connsiteY5" fmla="*/ 12192000 h 12192000"/>
              <a:gd name="connsiteX6" fmla="*/ 0 w 6858000"/>
              <a:gd name="connsiteY6" fmla="*/ 12192000 h 12192000"/>
              <a:gd name="connsiteX7" fmla="*/ 0 w 6858000"/>
              <a:gd name="connsiteY7" fmla="*/ 12077700 h 12192000"/>
              <a:gd name="connsiteX8" fmla="*/ 1 w 6858000"/>
              <a:gd name="connsiteY8" fmla="*/ 12077700 h 12192000"/>
              <a:gd name="connsiteX9" fmla="*/ 1 w 6858000"/>
              <a:gd name="connsiteY9" fmla="*/ 114300 h 12192000"/>
              <a:gd name="connsiteX10" fmla="*/ 0 w 6858000"/>
              <a:gd name="connsiteY10" fmla="*/ 114300 h 12192000"/>
              <a:gd name="connsiteX11" fmla="*/ 0 w 6858000"/>
              <a:gd name="connsiteY11" fmla="*/ 1 h 12192000"/>
              <a:gd name="connsiteX12" fmla="*/ 1 w 6858000"/>
              <a:gd name="connsiteY12" fmla="*/ 1 h 12192000"/>
              <a:gd name="connsiteX13" fmla="*/ 1 w 6858000"/>
              <a:gd name="connsiteY13" fmla="*/ 0 h 12192000"/>
              <a:gd name="connsiteX14" fmla="*/ 114301 w 6858000"/>
              <a:gd name="connsiteY14" fmla="*/ 0 h 12192000"/>
              <a:gd name="connsiteX15" fmla="*/ 114301 w 6858000"/>
              <a:gd name="connsiteY15" fmla="*/ 1 h 12192000"/>
              <a:gd name="connsiteX16" fmla="*/ 6743699 w 6858000"/>
              <a:gd name="connsiteY16" fmla="*/ 1 h 12192000"/>
              <a:gd name="connsiteX17" fmla="*/ 6857999 w 6858000"/>
              <a:gd name="connsiteY17" fmla="*/ 1 h 12192000"/>
              <a:gd name="connsiteX18" fmla="*/ 6858000 w 6858000"/>
              <a:gd name="connsiteY18" fmla="*/ 1 h 12192000"/>
              <a:gd name="connsiteX19" fmla="*/ 6858000 w 6858000"/>
              <a:gd name="connsiteY19" fmla="*/ 114300 h 12192000"/>
              <a:gd name="connsiteX20" fmla="*/ 6857999 w 6858000"/>
              <a:gd name="connsiteY20" fmla="*/ 114300 h 12192000"/>
              <a:gd name="connsiteX21" fmla="*/ 6857999 w 6858000"/>
              <a:gd name="connsiteY21" fmla="*/ 120777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858000" h="12192000">
                <a:moveTo>
                  <a:pt x="6743699" y="114300"/>
                </a:moveTo>
                <a:lnTo>
                  <a:pt x="114301" y="114300"/>
                </a:lnTo>
                <a:lnTo>
                  <a:pt x="114301" y="12077700"/>
                </a:lnTo>
                <a:lnTo>
                  <a:pt x="6743699" y="12077700"/>
                </a:lnTo>
                <a:close/>
                <a:moveTo>
                  <a:pt x="6858000" y="12077700"/>
                </a:moveTo>
                <a:lnTo>
                  <a:pt x="6858000" y="12192000"/>
                </a:lnTo>
                <a:lnTo>
                  <a:pt x="0" y="12192000"/>
                </a:lnTo>
                <a:lnTo>
                  <a:pt x="0" y="12077700"/>
                </a:lnTo>
                <a:lnTo>
                  <a:pt x="1" y="12077700"/>
                </a:lnTo>
                <a:lnTo>
                  <a:pt x="1" y="114300"/>
                </a:lnTo>
                <a:lnTo>
                  <a:pt x="0" y="114300"/>
                </a:lnTo>
                <a:lnTo>
                  <a:pt x="0" y="1"/>
                </a:lnTo>
                <a:lnTo>
                  <a:pt x="1" y="1"/>
                </a:lnTo>
                <a:lnTo>
                  <a:pt x="1" y="0"/>
                </a:lnTo>
                <a:lnTo>
                  <a:pt x="114301" y="0"/>
                </a:lnTo>
                <a:lnTo>
                  <a:pt x="114301" y="1"/>
                </a:lnTo>
                <a:lnTo>
                  <a:pt x="6743699" y="1"/>
                </a:lnTo>
                <a:lnTo>
                  <a:pt x="6857999" y="1"/>
                </a:lnTo>
                <a:lnTo>
                  <a:pt x="6858000" y="1"/>
                </a:lnTo>
                <a:lnTo>
                  <a:pt x="6858000" y="114300"/>
                </a:lnTo>
                <a:lnTo>
                  <a:pt x="6857999" y="114300"/>
                </a:lnTo>
                <a:lnTo>
                  <a:pt x="6857999" y="120777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6940" y="6350126"/>
            <a:ext cx="1600200" cy="184023"/>
          </a:xfrm>
          <a:prstGeom prst="rect">
            <a:avLst/>
          </a:prstGeom>
        </p:spPr>
      </p:pic>
    </p:spTree>
    <p:extLst>
      <p:ext uri="{BB962C8B-B14F-4D97-AF65-F5344CB8AC3E}">
        <p14:creationId xmlns:p14="http://schemas.microsoft.com/office/powerpoint/2010/main" val="3287103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13" name="Freeform: Shape 6"/>
          <p:cNvSpPr/>
          <p:nvPr/>
        </p:nvSpPr>
        <p:spPr>
          <a:xfrm rot="16200000">
            <a:off x="2667000" y="-2667000"/>
            <a:ext cx="6858000" cy="12192000"/>
          </a:xfrm>
          <a:custGeom>
            <a:avLst/>
            <a:gdLst>
              <a:gd name="connsiteX0" fmla="*/ 6743699 w 6858000"/>
              <a:gd name="connsiteY0" fmla="*/ 114300 h 12192000"/>
              <a:gd name="connsiteX1" fmla="*/ 114301 w 6858000"/>
              <a:gd name="connsiteY1" fmla="*/ 114300 h 12192000"/>
              <a:gd name="connsiteX2" fmla="*/ 114301 w 6858000"/>
              <a:gd name="connsiteY2" fmla="*/ 12077700 h 12192000"/>
              <a:gd name="connsiteX3" fmla="*/ 6743699 w 6858000"/>
              <a:gd name="connsiteY3" fmla="*/ 12077700 h 12192000"/>
              <a:gd name="connsiteX4" fmla="*/ 6858000 w 6858000"/>
              <a:gd name="connsiteY4" fmla="*/ 12077700 h 12192000"/>
              <a:gd name="connsiteX5" fmla="*/ 6858000 w 6858000"/>
              <a:gd name="connsiteY5" fmla="*/ 12192000 h 12192000"/>
              <a:gd name="connsiteX6" fmla="*/ 0 w 6858000"/>
              <a:gd name="connsiteY6" fmla="*/ 12192000 h 12192000"/>
              <a:gd name="connsiteX7" fmla="*/ 0 w 6858000"/>
              <a:gd name="connsiteY7" fmla="*/ 12077700 h 12192000"/>
              <a:gd name="connsiteX8" fmla="*/ 1 w 6858000"/>
              <a:gd name="connsiteY8" fmla="*/ 12077700 h 12192000"/>
              <a:gd name="connsiteX9" fmla="*/ 1 w 6858000"/>
              <a:gd name="connsiteY9" fmla="*/ 114300 h 12192000"/>
              <a:gd name="connsiteX10" fmla="*/ 0 w 6858000"/>
              <a:gd name="connsiteY10" fmla="*/ 114300 h 12192000"/>
              <a:gd name="connsiteX11" fmla="*/ 0 w 6858000"/>
              <a:gd name="connsiteY11" fmla="*/ 1 h 12192000"/>
              <a:gd name="connsiteX12" fmla="*/ 1 w 6858000"/>
              <a:gd name="connsiteY12" fmla="*/ 1 h 12192000"/>
              <a:gd name="connsiteX13" fmla="*/ 1 w 6858000"/>
              <a:gd name="connsiteY13" fmla="*/ 0 h 12192000"/>
              <a:gd name="connsiteX14" fmla="*/ 114301 w 6858000"/>
              <a:gd name="connsiteY14" fmla="*/ 0 h 12192000"/>
              <a:gd name="connsiteX15" fmla="*/ 114301 w 6858000"/>
              <a:gd name="connsiteY15" fmla="*/ 1 h 12192000"/>
              <a:gd name="connsiteX16" fmla="*/ 6743699 w 6858000"/>
              <a:gd name="connsiteY16" fmla="*/ 1 h 12192000"/>
              <a:gd name="connsiteX17" fmla="*/ 6857999 w 6858000"/>
              <a:gd name="connsiteY17" fmla="*/ 1 h 12192000"/>
              <a:gd name="connsiteX18" fmla="*/ 6858000 w 6858000"/>
              <a:gd name="connsiteY18" fmla="*/ 1 h 12192000"/>
              <a:gd name="connsiteX19" fmla="*/ 6858000 w 6858000"/>
              <a:gd name="connsiteY19" fmla="*/ 114300 h 12192000"/>
              <a:gd name="connsiteX20" fmla="*/ 6857999 w 6858000"/>
              <a:gd name="connsiteY20" fmla="*/ 114300 h 12192000"/>
              <a:gd name="connsiteX21" fmla="*/ 6857999 w 6858000"/>
              <a:gd name="connsiteY21" fmla="*/ 120777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858000" h="12192000">
                <a:moveTo>
                  <a:pt x="6743699" y="114300"/>
                </a:moveTo>
                <a:lnTo>
                  <a:pt x="114301" y="114300"/>
                </a:lnTo>
                <a:lnTo>
                  <a:pt x="114301" y="12077700"/>
                </a:lnTo>
                <a:lnTo>
                  <a:pt x="6743699" y="12077700"/>
                </a:lnTo>
                <a:close/>
                <a:moveTo>
                  <a:pt x="6858000" y="12077700"/>
                </a:moveTo>
                <a:lnTo>
                  <a:pt x="6858000" y="12192000"/>
                </a:lnTo>
                <a:lnTo>
                  <a:pt x="0" y="12192000"/>
                </a:lnTo>
                <a:lnTo>
                  <a:pt x="0" y="12077700"/>
                </a:lnTo>
                <a:lnTo>
                  <a:pt x="1" y="12077700"/>
                </a:lnTo>
                <a:lnTo>
                  <a:pt x="1" y="114300"/>
                </a:lnTo>
                <a:lnTo>
                  <a:pt x="0" y="114300"/>
                </a:lnTo>
                <a:lnTo>
                  <a:pt x="0" y="1"/>
                </a:lnTo>
                <a:lnTo>
                  <a:pt x="1" y="1"/>
                </a:lnTo>
                <a:lnTo>
                  <a:pt x="1" y="0"/>
                </a:lnTo>
                <a:lnTo>
                  <a:pt x="114301" y="0"/>
                </a:lnTo>
                <a:lnTo>
                  <a:pt x="114301" y="1"/>
                </a:lnTo>
                <a:lnTo>
                  <a:pt x="6743699" y="1"/>
                </a:lnTo>
                <a:lnTo>
                  <a:pt x="6857999" y="1"/>
                </a:lnTo>
                <a:lnTo>
                  <a:pt x="6858000" y="1"/>
                </a:lnTo>
                <a:lnTo>
                  <a:pt x="6858000" y="114300"/>
                </a:lnTo>
                <a:lnTo>
                  <a:pt x="6857999" y="114300"/>
                </a:lnTo>
                <a:lnTo>
                  <a:pt x="6857999" y="120777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6940" y="6350126"/>
            <a:ext cx="1600200" cy="184023"/>
          </a:xfrm>
          <a:prstGeom prst="rect">
            <a:avLst/>
          </a:prstGeom>
        </p:spPr>
      </p:pic>
    </p:spTree>
    <p:extLst>
      <p:ext uri="{BB962C8B-B14F-4D97-AF65-F5344CB8AC3E}">
        <p14:creationId xmlns:p14="http://schemas.microsoft.com/office/powerpoint/2010/main" val="2977623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losing Legal">
    <p:spTree>
      <p:nvGrpSpPr>
        <p:cNvPr id="1" name=""/>
        <p:cNvGrpSpPr/>
        <p:nvPr/>
      </p:nvGrpSpPr>
      <p:grpSpPr>
        <a:xfrm>
          <a:off x="0" y="0"/>
          <a:ext cx="0" cy="0"/>
          <a:chOff x="0" y="0"/>
          <a:chExt cx="0" cy="0"/>
        </a:xfrm>
      </p:grpSpPr>
      <p:cxnSp>
        <p:nvCxnSpPr>
          <p:cNvPr id="24" name="Straight Connector 23"/>
          <p:cNvCxnSpPr/>
          <p:nvPr/>
        </p:nvCxnSpPr>
        <p:spPr>
          <a:xfrm>
            <a:off x="6096000" y="0"/>
            <a:ext cx="0" cy="2824163"/>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096000" y="3857625"/>
            <a:ext cx="0" cy="3000375"/>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6" name="Title 1"/>
          <p:cNvSpPr>
            <a:spLocks noGrp="1"/>
          </p:cNvSpPr>
          <p:nvPr>
            <p:ph type="ctrTitle" hasCustomPrompt="1"/>
          </p:nvPr>
        </p:nvSpPr>
        <p:spPr>
          <a:xfrm>
            <a:off x="966000" y="2990781"/>
            <a:ext cx="10260000" cy="369332"/>
          </a:xfrm>
        </p:spPr>
        <p:txBody>
          <a:bodyPr anchor="ctr" anchorCtr="0"/>
          <a:lstStyle>
            <a:lvl1pPr algn="ctr">
              <a:defRPr sz="2400">
                <a:solidFill>
                  <a:schemeClr val="accent4"/>
                </a:solidFill>
              </a:defRPr>
            </a:lvl1pPr>
          </a:lstStyle>
          <a:p>
            <a:r>
              <a:rPr lang="en-US"/>
              <a:t>Closing Title</a:t>
            </a:r>
            <a:endParaRPr lang="en-GB"/>
          </a:p>
        </p:txBody>
      </p:sp>
      <p:sp>
        <p:nvSpPr>
          <p:cNvPr id="27" name="Subtitle 2"/>
          <p:cNvSpPr>
            <a:spLocks noGrp="1"/>
          </p:cNvSpPr>
          <p:nvPr>
            <p:ph type="subTitle" idx="1" hasCustomPrompt="1"/>
          </p:nvPr>
        </p:nvSpPr>
        <p:spPr>
          <a:xfrm>
            <a:off x="966000" y="3480598"/>
            <a:ext cx="10260000" cy="276999"/>
          </a:xfrm>
        </p:spPr>
        <p:txBody>
          <a:bodyPr>
            <a:spAutoFit/>
          </a:bodyPr>
          <a:lstStyle>
            <a:lvl1pPr marL="0" indent="0" algn="ctr">
              <a:spcAft>
                <a:spcPts val="0"/>
              </a:spcAft>
              <a:buNone/>
              <a:defRPr sz="1800" b="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endParaRPr lang="en-GB"/>
          </a:p>
        </p:txBody>
      </p:sp>
      <p:sp>
        <p:nvSpPr>
          <p:cNvPr id="30" name="TextBox 29"/>
          <p:cNvSpPr txBox="1"/>
          <p:nvPr/>
        </p:nvSpPr>
        <p:spPr>
          <a:xfrm>
            <a:off x="6329680" y="6147280"/>
            <a:ext cx="5394916" cy="296813"/>
          </a:xfrm>
          <a:prstGeom prst="rect">
            <a:avLst/>
          </a:prstGeom>
          <a:noFill/>
        </p:spPr>
        <p:txBody>
          <a:bodyPr wrap="square" lIns="0" tIns="0" rIns="0" bIns="0" rtlCol="0">
            <a:spAutoFit/>
          </a:bodyPr>
          <a:lstStyle/>
          <a:p>
            <a:pPr>
              <a:lnSpc>
                <a:spcPct val="110000"/>
              </a:lnSpc>
            </a:pPr>
            <a:r>
              <a:rPr lang="en-US" sz="600">
                <a:solidFill>
                  <a:schemeClr val="tx1"/>
                </a:solidFill>
              </a:rPr>
              <a:t>All brand names, product names, and trademarks are the property of their respective owners. Certain trademarks, registered trademarks, and trade names may be used in this document to refer to either the entities claiming the marks and names or their products. Crestron disclaims any proprietary interest in the marks and names of others. Crestron is not responsible for errors in typography or photography. ©2017 Crestron Electronics, Inc.</a:t>
            </a:r>
          </a:p>
        </p:txBody>
      </p:sp>
      <p:sp>
        <p:nvSpPr>
          <p:cNvPr id="17" name="Freeform: Shape 6"/>
          <p:cNvSpPr/>
          <p:nvPr/>
        </p:nvSpPr>
        <p:spPr>
          <a:xfrm rot="16200000">
            <a:off x="2667000" y="-2667000"/>
            <a:ext cx="6858000" cy="12192000"/>
          </a:xfrm>
          <a:custGeom>
            <a:avLst/>
            <a:gdLst>
              <a:gd name="connsiteX0" fmla="*/ 6743699 w 6858000"/>
              <a:gd name="connsiteY0" fmla="*/ 114300 h 12192000"/>
              <a:gd name="connsiteX1" fmla="*/ 114301 w 6858000"/>
              <a:gd name="connsiteY1" fmla="*/ 114300 h 12192000"/>
              <a:gd name="connsiteX2" fmla="*/ 114301 w 6858000"/>
              <a:gd name="connsiteY2" fmla="*/ 12077700 h 12192000"/>
              <a:gd name="connsiteX3" fmla="*/ 6743699 w 6858000"/>
              <a:gd name="connsiteY3" fmla="*/ 12077700 h 12192000"/>
              <a:gd name="connsiteX4" fmla="*/ 6858000 w 6858000"/>
              <a:gd name="connsiteY4" fmla="*/ 12077700 h 12192000"/>
              <a:gd name="connsiteX5" fmla="*/ 6858000 w 6858000"/>
              <a:gd name="connsiteY5" fmla="*/ 12192000 h 12192000"/>
              <a:gd name="connsiteX6" fmla="*/ 0 w 6858000"/>
              <a:gd name="connsiteY6" fmla="*/ 12192000 h 12192000"/>
              <a:gd name="connsiteX7" fmla="*/ 0 w 6858000"/>
              <a:gd name="connsiteY7" fmla="*/ 12077700 h 12192000"/>
              <a:gd name="connsiteX8" fmla="*/ 1 w 6858000"/>
              <a:gd name="connsiteY8" fmla="*/ 12077700 h 12192000"/>
              <a:gd name="connsiteX9" fmla="*/ 1 w 6858000"/>
              <a:gd name="connsiteY9" fmla="*/ 114300 h 12192000"/>
              <a:gd name="connsiteX10" fmla="*/ 0 w 6858000"/>
              <a:gd name="connsiteY10" fmla="*/ 114300 h 12192000"/>
              <a:gd name="connsiteX11" fmla="*/ 0 w 6858000"/>
              <a:gd name="connsiteY11" fmla="*/ 1 h 12192000"/>
              <a:gd name="connsiteX12" fmla="*/ 1 w 6858000"/>
              <a:gd name="connsiteY12" fmla="*/ 1 h 12192000"/>
              <a:gd name="connsiteX13" fmla="*/ 1 w 6858000"/>
              <a:gd name="connsiteY13" fmla="*/ 0 h 12192000"/>
              <a:gd name="connsiteX14" fmla="*/ 114301 w 6858000"/>
              <a:gd name="connsiteY14" fmla="*/ 0 h 12192000"/>
              <a:gd name="connsiteX15" fmla="*/ 114301 w 6858000"/>
              <a:gd name="connsiteY15" fmla="*/ 1 h 12192000"/>
              <a:gd name="connsiteX16" fmla="*/ 6743699 w 6858000"/>
              <a:gd name="connsiteY16" fmla="*/ 1 h 12192000"/>
              <a:gd name="connsiteX17" fmla="*/ 6857999 w 6858000"/>
              <a:gd name="connsiteY17" fmla="*/ 1 h 12192000"/>
              <a:gd name="connsiteX18" fmla="*/ 6858000 w 6858000"/>
              <a:gd name="connsiteY18" fmla="*/ 1 h 12192000"/>
              <a:gd name="connsiteX19" fmla="*/ 6858000 w 6858000"/>
              <a:gd name="connsiteY19" fmla="*/ 114300 h 12192000"/>
              <a:gd name="connsiteX20" fmla="*/ 6857999 w 6858000"/>
              <a:gd name="connsiteY20" fmla="*/ 114300 h 12192000"/>
              <a:gd name="connsiteX21" fmla="*/ 6857999 w 6858000"/>
              <a:gd name="connsiteY21" fmla="*/ 120777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858000" h="12192000">
                <a:moveTo>
                  <a:pt x="6743699" y="114300"/>
                </a:moveTo>
                <a:lnTo>
                  <a:pt x="114301" y="114300"/>
                </a:lnTo>
                <a:lnTo>
                  <a:pt x="114301" y="12077700"/>
                </a:lnTo>
                <a:lnTo>
                  <a:pt x="6743699" y="12077700"/>
                </a:lnTo>
                <a:close/>
                <a:moveTo>
                  <a:pt x="6858000" y="12077700"/>
                </a:moveTo>
                <a:lnTo>
                  <a:pt x="6858000" y="12192000"/>
                </a:lnTo>
                <a:lnTo>
                  <a:pt x="0" y="12192000"/>
                </a:lnTo>
                <a:lnTo>
                  <a:pt x="0" y="12077700"/>
                </a:lnTo>
                <a:lnTo>
                  <a:pt x="1" y="12077700"/>
                </a:lnTo>
                <a:lnTo>
                  <a:pt x="1" y="114300"/>
                </a:lnTo>
                <a:lnTo>
                  <a:pt x="0" y="114300"/>
                </a:lnTo>
                <a:lnTo>
                  <a:pt x="0" y="1"/>
                </a:lnTo>
                <a:lnTo>
                  <a:pt x="1" y="1"/>
                </a:lnTo>
                <a:lnTo>
                  <a:pt x="1" y="0"/>
                </a:lnTo>
                <a:lnTo>
                  <a:pt x="114301" y="0"/>
                </a:lnTo>
                <a:lnTo>
                  <a:pt x="114301" y="1"/>
                </a:lnTo>
                <a:lnTo>
                  <a:pt x="6743699" y="1"/>
                </a:lnTo>
                <a:lnTo>
                  <a:pt x="6857999" y="1"/>
                </a:lnTo>
                <a:lnTo>
                  <a:pt x="6858000" y="1"/>
                </a:lnTo>
                <a:lnTo>
                  <a:pt x="6858000" y="114300"/>
                </a:lnTo>
                <a:lnTo>
                  <a:pt x="6857999" y="114300"/>
                </a:lnTo>
                <a:lnTo>
                  <a:pt x="6857999" y="120777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6940" y="6350126"/>
            <a:ext cx="1600200" cy="184023"/>
          </a:xfrm>
          <a:prstGeom prst="rect">
            <a:avLst/>
          </a:prstGeom>
        </p:spPr>
      </p:pic>
    </p:spTree>
    <p:extLst>
      <p:ext uri="{BB962C8B-B14F-4D97-AF65-F5344CB8AC3E}">
        <p14:creationId xmlns:p14="http://schemas.microsoft.com/office/powerpoint/2010/main" val="1921594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2" name="Picture 1" descr="Swirl_Black_4K.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ounded Rectangle 2"/>
          <p:cNvSpPr/>
          <p:nvPr userDrawn="1"/>
        </p:nvSpPr>
        <p:spPr>
          <a:xfrm>
            <a:off x="0" y="6124221"/>
            <a:ext cx="12192000" cy="733779"/>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pPr algn="ctr" defTabSz="914309" fontAlgn="base">
              <a:spcBef>
                <a:spcPct val="0"/>
              </a:spcBef>
              <a:spcAft>
                <a:spcPct val="0"/>
              </a:spcAft>
            </a:pPr>
            <a:endParaRPr lang="en-US" sz="2400">
              <a:solidFill>
                <a:srgbClr val="FFFFFF"/>
              </a:solidFill>
            </a:endParaRPr>
          </a:p>
        </p:txBody>
      </p:sp>
    </p:spTree>
    <p:extLst>
      <p:ext uri="{BB962C8B-B14F-4D97-AF65-F5344CB8AC3E}">
        <p14:creationId xmlns:p14="http://schemas.microsoft.com/office/powerpoint/2010/main" val="1524324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03F33-413C-4A66-A03D-DB4486A93EDA}"/>
              </a:ext>
            </a:extLst>
          </p:cNvPr>
          <p:cNvSpPr>
            <a:spLocks noGrp="1"/>
          </p:cNvSpPr>
          <p:nvPr>
            <p:ph type="title"/>
          </p:nvPr>
        </p:nvSpPr>
        <p:spPr/>
        <p:txBody>
          <a:bodyPr/>
          <a:lstStyle>
            <a:lvl1pPr>
              <a:defRPr>
                <a:latin typeface="MarkPro" panose="020B0504020101010102" pitchFamily="34" charset="0"/>
              </a:defRPr>
            </a:lvl1pPr>
          </a:lstStyle>
          <a:p>
            <a:r>
              <a:rPr lang="en-US"/>
              <a:t>Click to edit Master title style</a:t>
            </a:r>
          </a:p>
        </p:txBody>
      </p:sp>
      <p:sp>
        <p:nvSpPr>
          <p:cNvPr id="3" name="Date Placeholder 2">
            <a:extLst>
              <a:ext uri="{FF2B5EF4-FFF2-40B4-BE49-F238E27FC236}">
                <a16:creationId xmlns:a16="http://schemas.microsoft.com/office/drawing/2014/main" id="{A3BDCAC0-B5FA-4B28-AB10-03BA15E38CBA}"/>
              </a:ext>
            </a:extLst>
          </p:cNvPr>
          <p:cNvSpPr>
            <a:spLocks noGrp="1"/>
          </p:cNvSpPr>
          <p:nvPr>
            <p:ph type="dt" sz="half" idx="10"/>
          </p:nvPr>
        </p:nvSpPr>
        <p:spPr/>
        <p:txBody>
          <a:bodyPr/>
          <a:lstStyle/>
          <a:p>
            <a:r>
              <a:rPr lang="en-US"/>
              <a:t>10/22/2018</a:t>
            </a:r>
          </a:p>
        </p:txBody>
      </p:sp>
      <p:sp>
        <p:nvSpPr>
          <p:cNvPr id="4" name="Footer Placeholder 3">
            <a:extLst>
              <a:ext uri="{FF2B5EF4-FFF2-40B4-BE49-F238E27FC236}">
                <a16:creationId xmlns:a16="http://schemas.microsoft.com/office/drawing/2014/main" id="{15CF6938-88A9-47EC-A3F8-EDBC6D60FFD1}"/>
              </a:ext>
            </a:extLst>
          </p:cNvPr>
          <p:cNvSpPr>
            <a:spLocks noGrp="1"/>
          </p:cNvSpPr>
          <p:nvPr>
            <p:ph type="ftr" sz="quarter" idx="11"/>
          </p:nvPr>
        </p:nvSpPr>
        <p:spPr/>
        <p:txBody>
          <a:bodyPr/>
          <a:lstStyle/>
          <a:p>
            <a:r>
              <a:rPr lang="en-US"/>
              <a:t>Crestron Fall 2018 Education Webinar</a:t>
            </a:r>
          </a:p>
        </p:txBody>
      </p:sp>
      <p:sp>
        <p:nvSpPr>
          <p:cNvPr id="5" name="Slide Number Placeholder 4">
            <a:extLst>
              <a:ext uri="{FF2B5EF4-FFF2-40B4-BE49-F238E27FC236}">
                <a16:creationId xmlns:a16="http://schemas.microsoft.com/office/drawing/2014/main" id="{2FDC28A9-F356-484F-9828-4CB8C11A519D}"/>
              </a:ext>
            </a:extLst>
          </p:cNvPr>
          <p:cNvSpPr>
            <a:spLocks noGrp="1"/>
          </p:cNvSpPr>
          <p:nvPr>
            <p:ph type="sldNum" sz="quarter" idx="12"/>
          </p:nvPr>
        </p:nvSpPr>
        <p:spPr/>
        <p:txBody>
          <a:bodyPr/>
          <a:lstStyle/>
          <a:p>
            <a:fld id="{BA65F801-1941-4A8F-AA25-371742073771}" type="slidenum">
              <a:rPr lang="en-US" smtClean="0"/>
              <a:t>‹#›</a:t>
            </a:fld>
            <a:endParaRPr lang="en-US"/>
          </a:p>
        </p:txBody>
      </p:sp>
      <p:pic>
        <p:nvPicPr>
          <p:cNvPr id="6" name="Picture 5">
            <a:extLst>
              <a:ext uri="{FF2B5EF4-FFF2-40B4-BE49-F238E27FC236}">
                <a16:creationId xmlns:a16="http://schemas.microsoft.com/office/drawing/2014/main" id="{D0891A93-F618-4F59-A2A6-7515F3B8E1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6185" y="6382536"/>
            <a:ext cx="2729470" cy="312752"/>
          </a:xfrm>
          <a:prstGeom prst="rect">
            <a:avLst/>
          </a:prstGeom>
        </p:spPr>
      </p:pic>
    </p:spTree>
    <p:extLst>
      <p:ext uri="{BB962C8B-B14F-4D97-AF65-F5344CB8AC3E}">
        <p14:creationId xmlns:p14="http://schemas.microsoft.com/office/powerpoint/2010/main" val="17622138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B141E2-1222-41C2-ADE2-7C681A8EF86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2D3F15-8C09-4C94-9C46-5B3AF8EE0C12}"/>
              </a:ext>
            </a:extLst>
          </p:cNvPr>
          <p:cNvSpPr>
            <a:spLocks noGrp="1"/>
          </p:cNvSpPr>
          <p:nvPr>
            <p:ph type="dt" sz="half" idx="10"/>
          </p:nvPr>
        </p:nvSpPr>
        <p:spPr/>
        <p:txBody>
          <a:bodyPr/>
          <a:lstStyle/>
          <a:p>
            <a:r>
              <a:rPr lang="en-US"/>
              <a:t>10/22/2018</a:t>
            </a:r>
          </a:p>
        </p:txBody>
      </p:sp>
      <p:sp>
        <p:nvSpPr>
          <p:cNvPr id="5" name="Footer Placeholder 4">
            <a:extLst>
              <a:ext uri="{FF2B5EF4-FFF2-40B4-BE49-F238E27FC236}">
                <a16:creationId xmlns:a16="http://schemas.microsoft.com/office/drawing/2014/main" id="{4FD98899-ED1B-430C-8AB1-CA861690BB43}"/>
              </a:ext>
            </a:extLst>
          </p:cNvPr>
          <p:cNvSpPr>
            <a:spLocks noGrp="1"/>
          </p:cNvSpPr>
          <p:nvPr>
            <p:ph type="ftr" sz="quarter" idx="11"/>
          </p:nvPr>
        </p:nvSpPr>
        <p:spPr/>
        <p:txBody>
          <a:bodyPr/>
          <a:lstStyle/>
          <a:p>
            <a:r>
              <a:rPr lang="en-US"/>
              <a:t>Crestron Fall 2018 Education Webinar</a:t>
            </a:r>
          </a:p>
        </p:txBody>
      </p:sp>
      <p:sp>
        <p:nvSpPr>
          <p:cNvPr id="6" name="Slide Number Placeholder 5">
            <a:extLst>
              <a:ext uri="{FF2B5EF4-FFF2-40B4-BE49-F238E27FC236}">
                <a16:creationId xmlns:a16="http://schemas.microsoft.com/office/drawing/2014/main" id="{265439E8-7EFE-4020-BA49-61AB9790F1DD}"/>
              </a:ext>
            </a:extLst>
          </p:cNvPr>
          <p:cNvSpPr>
            <a:spLocks noGrp="1"/>
          </p:cNvSpPr>
          <p:nvPr>
            <p:ph type="sldNum" sz="quarter" idx="12"/>
          </p:nvPr>
        </p:nvSpPr>
        <p:spPr/>
        <p:txBody>
          <a:bodyPr/>
          <a:lstStyle/>
          <a:p>
            <a:fld id="{BA65F801-1941-4A8F-AA25-371742073771}" type="slidenum">
              <a:rPr lang="en-US" smtClean="0"/>
              <a:t>‹#›</a:t>
            </a:fld>
            <a:endParaRPr lang="en-US"/>
          </a:p>
        </p:txBody>
      </p:sp>
      <p:pic>
        <p:nvPicPr>
          <p:cNvPr id="12" name="Picture 11">
            <a:extLst>
              <a:ext uri="{FF2B5EF4-FFF2-40B4-BE49-F238E27FC236}">
                <a16:creationId xmlns:a16="http://schemas.microsoft.com/office/drawing/2014/main" id="{AA3C3327-30D8-4376-8549-831AC64D48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6185" y="6382536"/>
            <a:ext cx="2729470" cy="312752"/>
          </a:xfrm>
          <a:prstGeom prst="rect">
            <a:avLst/>
          </a:prstGeom>
        </p:spPr>
      </p:pic>
      <p:sp>
        <p:nvSpPr>
          <p:cNvPr id="13" name="Title 12">
            <a:extLst>
              <a:ext uri="{FF2B5EF4-FFF2-40B4-BE49-F238E27FC236}">
                <a16:creationId xmlns:a16="http://schemas.microsoft.com/office/drawing/2014/main" id="{2A2FFAC7-B13D-42B6-8C84-B3E68EE9936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411112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2F708-5E64-451B-AE48-8835BD817E1F}"/>
              </a:ext>
            </a:extLst>
          </p:cNvPr>
          <p:cNvSpPr>
            <a:spLocks noGrp="1"/>
          </p:cNvSpPr>
          <p:nvPr>
            <p:ph type="title"/>
          </p:nvPr>
        </p:nvSpPr>
        <p:spPr/>
        <p:txBody>
          <a:bodyPr/>
          <a:lstStyle>
            <a:lvl1pPr>
              <a:defRPr>
                <a:latin typeface="MarkPro" panose="020B0504020101010102"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017FB9AB-FFC1-4788-82F5-BCA47BE0DF3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A98551-E9C5-41FC-9773-2E134B478A9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CF9D30-0693-43B6-A031-B927C7633A14}"/>
              </a:ext>
            </a:extLst>
          </p:cNvPr>
          <p:cNvSpPr>
            <a:spLocks noGrp="1"/>
          </p:cNvSpPr>
          <p:nvPr>
            <p:ph type="dt" sz="half" idx="10"/>
          </p:nvPr>
        </p:nvSpPr>
        <p:spPr/>
        <p:txBody>
          <a:bodyPr/>
          <a:lstStyle/>
          <a:p>
            <a:r>
              <a:rPr lang="en-US"/>
              <a:t>10/22/2018</a:t>
            </a:r>
          </a:p>
        </p:txBody>
      </p:sp>
      <p:sp>
        <p:nvSpPr>
          <p:cNvPr id="6" name="Footer Placeholder 5">
            <a:extLst>
              <a:ext uri="{FF2B5EF4-FFF2-40B4-BE49-F238E27FC236}">
                <a16:creationId xmlns:a16="http://schemas.microsoft.com/office/drawing/2014/main" id="{08829849-9AA2-431A-A0C9-18B6F9E26B08}"/>
              </a:ext>
            </a:extLst>
          </p:cNvPr>
          <p:cNvSpPr>
            <a:spLocks noGrp="1"/>
          </p:cNvSpPr>
          <p:nvPr>
            <p:ph type="ftr" sz="quarter" idx="11"/>
          </p:nvPr>
        </p:nvSpPr>
        <p:spPr/>
        <p:txBody>
          <a:bodyPr/>
          <a:lstStyle/>
          <a:p>
            <a:r>
              <a:rPr lang="en-US"/>
              <a:t>Crestron Fall 2018 Education Webinar</a:t>
            </a:r>
          </a:p>
        </p:txBody>
      </p:sp>
      <p:sp>
        <p:nvSpPr>
          <p:cNvPr id="7" name="Slide Number Placeholder 6">
            <a:extLst>
              <a:ext uri="{FF2B5EF4-FFF2-40B4-BE49-F238E27FC236}">
                <a16:creationId xmlns:a16="http://schemas.microsoft.com/office/drawing/2014/main" id="{5DD54520-B7A1-4A03-B3C7-6B1E5F792BD5}"/>
              </a:ext>
            </a:extLst>
          </p:cNvPr>
          <p:cNvSpPr>
            <a:spLocks noGrp="1"/>
          </p:cNvSpPr>
          <p:nvPr>
            <p:ph type="sldNum" sz="quarter" idx="12"/>
          </p:nvPr>
        </p:nvSpPr>
        <p:spPr/>
        <p:txBody>
          <a:bodyPr/>
          <a:lstStyle/>
          <a:p>
            <a:fld id="{BA65F801-1941-4A8F-AA25-371742073771}" type="slidenum">
              <a:rPr lang="en-US" smtClean="0"/>
              <a:t>‹#›</a:t>
            </a:fld>
            <a:endParaRPr lang="en-US"/>
          </a:p>
        </p:txBody>
      </p:sp>
      <p:pic>
        <p:nvPicPr>
          <p:cNvPr id="8" name="Picture 7">
            <a:extLst>
              <a:ext uri="{FF2B5EF4-FFF2-40B4-BE49-F238E27FC236}">
                <a16:creationId xmlns:a16="http://schemas.microsoft.com/office/drawing/2014/main" id="{BB260A92-E4C3-4FE9-A06C-897CD7AF57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6185" y="6382536"/>
            <a:ext cx="2729470" cy="312752"/>
          </a:xfrm>
          <a:prstGeom prst="rect">
            <a:avLst/>
          </a:prstGeom>
        </p:spPr>
      </p:pic>
    </p:spTree>
    <p:extLst>
      <p:ext uri="{BB962C8B-B14F-4D97-AF65-F5344CB8AC3E}">
        <p14:creationId xmlns:p14="http://schemas.microsoft.com/office/powerpoint/2010/main" val="2948354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Standar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B32E40B-CCBD-0A4E-AF8A-EB273A2CE03B}"/>
              </a:ext>
            </a:extLst>
          </p:cNvPr>
          <p:cNvSpPr/>
          <p:nvPr userDrawn="1"/>
        </p:nvSpPr>
        <p:spPr>
          <a:xfrm>
            <a:off x="342899" y="1142999"/>
            <a:ext cx="1170103" cy="1068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F5EDCE51-345D-FC42-A7F7-92D30A2AF27D}"/>
              </a:ext>
            </a:extLst>
          </p:cNvPr>
          <p:cNvCxnSpPr>
            <a:cxnSpLocks/>
          </p:cNvCxnSpPr>
          <p:nvPr userDrawn="1"/>
        </p:nvCxnSpPr>
        <p:spPr>
          <a:xfrm flipH="1">
            <a:off x="342899" y="1249824"/>
            <a:ext cx="11506200"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439A7BE-C7B2-6A42-9527-D05E9E968D44}"/>
              </a:ext>
            </a:extLst>
          </p:cNvPr>
          <p:cNvSpPr>
            <a:spLocks noGrp="1"/>
          </p:cNvSpPr>
          <p:nvPr>
            <p:ph type="title" hasCustomPrompt="1"/>
          </p:nvPr>
        </p:nvSpPr>
        <p:spPr/>
        <p:txBody>
          <a:bodyPr/>
          <a:lstStyle/>
          <a:p>
            <a:r>
              <a:rPr lang="en-US"/>
              <a:t>Slide Title</a:t>
            </a:r>
          </a:p>
        </p:txBody>
      </p:sp>
      <p:sp>
        <p:nvSpPr>
          <p:cNvPr id="3" name="Content Placeholder 2">
            <a:extLst>
              <a:ext uri="{FF2B5EF4-FFF2-40B4-BE49-F238E27FC236}">
                <a16:creationId xmlns:a16="http://schemas.microsoft.com/office/drawing/2014/main" id="{7EFAE684-3A72-994C-944E-6DED924E55C9}"/>
              </a:ext>
            </a:extLst>
          </p:cNvPr>
          <p:cNvSpPr>
            <a:spLocks noGrp="1"/>
          </p:cNvSpPr>
          <p:nvPr>
            <p:ph idx="1" hasCustomPrompt="1"/>
          </p:nvPr>
        </p:nvSpPr>
        <p:spPr>
          <a:xfrm>
            <a:off x="342900" y="1485901"/>
            <a:ext cx="11506200" cy="4686300"/>
          </a:xfrm>
        </p:spPr>
        <p:txBody>
          <a:bodyPr/>
          <a:lstStyle>
            <a:lvl1pPr>
              <a:defRPr/>
            </a:lvl1pPr>
            <a:lvl2pPr>
              <a:defRPr/>
            </a:lvl2pPr>
            <a:lvl3pPr>
              <a:defRPr/>
            </a:lvl3pPr>
            <a:lvl4pPr>
              <a:defRPr/>
            </a:lvl4pPr>
            <a:lvl5pPr>
              <a:defRPr/>
            </a:lvl5pPr>
          </a:lstStyle>
          <a:p>
            <a:pPr lvl="0"/>
            <a:r>
              <a:rPr lang="en-US"/>
              <a:t>Indent to cycle through styles</a:t>
            </a:r>
          </a:p>
          <a:p>
            <a:pPr lvl="1"/>
            <a:r>
              <a:rPr lang="en-US"/>
              <a:t>Indent to cycle through styles</a:t>
            </a:r>
          </a:p>
          <a:p>
            <a:pPr lvl="2"/>
            <a:r>
              <a:rPr lang="en-US"/>
              <a:t>Indent to cycle through styles</a:t>
            </a:r>
          </a:p>
          <a:p>
            <a:pPr lvl="3"/>
            <a:r>
              <a:rPr lang="en-US"/>
              <a:t>Indent to cycle through styles</a:t>
            </a:r>
          </a:p>
          <a:p>
            <a:pPr lvl="4"/>
            <a:r>
              <a:rPr lang="en-US"/>
              <a:t>Indent to cycle through styles</a:t>
            </a:r>
          </a:p>
        </p:txBody>
      </p:sp>
      <p:cxnSp>
        <p:nvCxnSpPr>
          <p:cNvPr id="6" name="Straight Connector 5">
            <a:extLst>
              <a:ext uri="{FF2B5EF4-FFF2-40B4-BE49-F238E27FC236}">
                <a16:creationId xmlns:a16="http://schemas.microsoft.com/office/drawing/2014/main" id="{DB4CC6A3-E88D-914B-8183-B6AB87464E45}"/>
              </a:ext>
            </a:extLst>
          </p:cNvPr>
          <p:cNvCxnSpPr>
            <a:cxnSpLocks/>
          </p:cNvCxnSpPr>
          <p:nvPr userDrawn="1"/>
        </p:nvCxnSpPr>
        <p:spPr>
          <a:xfrm flipH="1">
            <a:off x="342900" y="304800"/>
            <a:ext cx="115062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C558D1D-2D6F-C04A-9B1E-7889396E9934}"/>
              </a:ext>
            </a:extLst>
          </p:cNvPr>
          <p:cNvCxnSpPr>
            <a:cxnSpLocks/>
          </p:cNvCxnSpPr>
          <p:nvPr userDrawn="1"/>
        </p:nvCxnSpPr>
        <p:spPr>
          <a:xfrm flipH="1">
            <a:off x="342900" y="6172201"/>
            <a:ext cx="115062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1024838"/>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
        <p:nvSpPr>
          <p:cNvPr id="9" name="Picture Placeholder 10"/>
          <p:cNvSpPr>
            <a:spLocks noGrp="1"/>
          </p:cNvSpPr>
          <p:nvPr>
            <p:ph type="pic" sz="quarter" idx="10" hasCustomPrompt="1"/>
          </p:nvPr>
        </p:nvSpPr>
        <p:spPr>
          <a:xfrm>
            <a:off x="4361883" y="2213968"/>
            <a:ext cx="3483238" cy="2182639"/>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a:defRPr lang="en-US" dirty="0"/>
            </a:lvl1pPr>
          </a:lstStyle>
          <a:p>
            <a:pPr lvl="0"/>
            <a:r>
              <a:rPr lang="en-US"/>
              <a:t>Drag and drop picture</a:t>
            </a:r>
          </a:p>
        </p:txBody>
      </p:sp>
    </p:spTree>
    <p:extLst>
      <p:ext uri="{BB962C8B-B14F-4D97-AF65-F5344CB8AC3E}">
        <p14:creationId xmlns:p14="http://schemas.microsoft.com/office/powerpoint/2010/main" val="2340179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800" fill="hold"/>
                                        <p:tgtEl>
                                          <p:spTgt spid="9"/>
                                        </p:tgtEl>
                                        <p:attrNameLst>
                                          <p:attrName>ppt_x</p:attrName>
                                        </p:attrNameLst>
                                      </p:cBhvr>
                                      <p:tavLst>
                                        <p:tav tm="0">
                                          <p:val>
                                            <p:strVal val="#ppt_x"/>
                                          </p:val>
                                        </p:tav>
                                        <p:tav tm="100000">
                                          <p:val>
                                            <p:strVal val="#ppt_x"/>
                                          </p:val>
                                        </p:tav>
                                      </p:tavLst>
                                    </p:anim>
                                    <p:anim calcmode="lin" valueType="num">
                                      <p:cBhvr additive="base">
                                        <p:cTn id="8" dur="18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48238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Standar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B32E40B-CCBD-0A4E-AF8A-EB273A2CE03B}"/>
              </a:ext>
            </a:extLst>
          </p:cNvPr>
          <p:cNvSpPr/>
          <p:nvPr userDrawn="1"/>
        </p:nvSpPr>
        <p:spPr>
          <a:xfrm>
            <a:off x="342899" y="1142999"/>
            <a:ext cx="1170103" cy="1068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F5EDCE51-345D-FC42-A7F7-92D30A2AF27D}"/>
              </a:ext>
            </a:extLst>
          </p:cNvPr>
          <p:cNvCxnSpPr>
            <a:cxnSpLocks/>
          </p:cNvCxnSpPr>
          <p:nvPr userDrawn="1"/>
        </p:nvCxnSpPr>
        <p:spPr>
          <a:xfrm flipH="1">
            <a:off x="342899" y="1249824"/>
            <a:ext cx="11506200"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439A7BE-C7B2-6A42-9527-D05E9E968D44}"/>
              </a:ext>
            </a:extLst>
          </p:cNvPr>
          <p:cNvSpPr>
            <a:spLocks noGrp="1"/>
          </p:cNvSpPr>
          <p:nvPr>
            <p:ph type="title" hasCustomPrompt="1"/>
          </p:nvPr>
        </p:nvSpPr>
        <p:spPr/>
        <p:txBody>
          <a:bodyPr/>
          <a:lstStyle/>
          <a:p>
            <a:r>
              <a:rPr lang="en-US"/>
              <a:t>Slide Title</a:t>
            </a:r>
          </a:p>
        </p:txBody>
      </p:sp>
      <p:sp>
        <p:nvSpPr>
          <p:cNvPr id="3" name="Content Placeholder 2">
            <a:extLst>
              <a:ext uri="{FF2B5EF4-FFF2-40B4-BE49-F238E27FC236}">
                <a16:creationId xmlns:a16="http://schemas.microsoft.com/office/drawing/2014/main" id="{7EFAE684-3A72-994C-944E-6DED924E55C9}"/>
              </a:ext>
            </a:extLst>
          </p:cNvPr>
          <p:cNvSpPr>
            <a:spLocks noGrp="1"/>
          </p:cNvSpPr>
          <p:nvPr>
            <p:ph idx="1" hasCustomPrompt="1"/>
          </p:nvPr>
        </p:nvSpPr>
        <p:spPr>
          <a:xfrm>
            <a:off x="342900" y="1485901"/>
            <a:ext cx="11506200" cy="4686300"/>
          </a:xfrm>
        </p:spPr>
        <p:txBody>
          <a:bodyPr/>
          <a:lstStyle>
            <a:lvl1pPr>
              <a:defRPr/>
            </a:lvl1pPr>
            <a:lvl2pPr>
              <a:defRPr/>
            </a:lvl2pPr>
            <a:lvl3pPr>
              <a:defRPr/>
            </a:lvl3pPr>
            <a:lvl4pPr>
              <a:defRPr/>
            </a:lvl4pPr>
            <a:lvl5pPr>
              <a:defRPr/>
            </a:lvl5pPr>
          </a:lstStyle>
          <a:p>
            <a:pPr lvl="0"/>
            <a:r>
              <a:rPr lang="en-US"/>
              <a:t>Indent to cycle through styles</a:t>
            </a:r>
          </a:p>
          <a:p>
            <a:pPr lvl="1"/>
            <a:r>
              <a:rPr lang="en-US"/>
              <a:t>Indent to cycle through styles</a:t>
            </a:r>
          </a:p>
          <a:p>
            <a:pPr lvl="2"/>
            <a:r>
              <a:rPr lang="en-US"/>
              <a:t>Indent to cycle through styles</a:t>
            </a:r>
          </a:p>
          <a:p>
            <a:pPr lvl="3"/>
            <a:r>
              <a:rPr lang="en-US"/>
              <a:t>Indent to cycle through styles</a:t>
            </a:r>
          </a:p>
          <a:p>
            <a:pPr lvl="4"/>
            <a:r>
              <a:rPr lang="en-US"/>
              <a:t>Indent to cycle through styles</a:t>
            </a:r>
          </a:p>
        </p:txBody>
      </p:sp>
      <p:cxnSp>
        <p:nvCxnSpPr>
          <p:cNvPr id="6" name="Straight Connector 5">
            <a:extLst>
              <a:ext uri="{FF2B5EF4-FFF2-40B4-BE49-F238E27FC236}">
                <a16:creationId xmlns:a16="http://schemas.microsoft.com/office/drawing/2014/main" id="{DB4CC6A3-E88D-914B-8183-B6AB87464E45}"/>
              </a:ext>
            </a:extLst>
          </p:cNvPr>
          <p:cNvCxnSpPr>
            <a:cxnSpLocks/>
          </p:cNvCxnSpPr>
          <p:nvPr userDrawn="1"/>
        </p:nvCxnSpPr>
        <p:spPr>
          <a:xfrm flipH="1">
            <a:off x="342900" y="304800"/>
            <a:ext cx="115062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C558D1D-2D6F-C04A-9B1E-7889396E9934}"/>
              </a:ext>
            </a:extLst>
          </p:cNvPr>
          <p:cNvCxnSpPr>
            <a:cxnSpLocks/>
          </p:cNvCxnSpPr>
          <p:nvPr userDrawn="1"/>
        </p:nvCxnSpPr>
        <p:spPr>
          <a:xfrm flipH="1">
            <a:off x="342900" y="6172201"/>
            <a:ext cx="115062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9931634"/>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Small Picture Righ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9A75F19-8ADD-0041-BB77-413B4C9E40A5}"/>
              </a:ext>
            </a:extLst>
          </p:cNvPr>
          <p:cNvSpPr>
            <a:spLocks noGrp="1"/>
          </p:cNvSpPr>
          <p:nvPr>
            <p:ph type="pic" sz="quarter" idx="10"/>
          </p:nvPr>
        </p:nvSpPr>
        <p:spPr>
          <a:xfrm>
            <a:off x="7010400" y="304800"/>
            <a:ext cx="4838700" cy="5867400"/>
          </a:xfrm>
        </p:spPr>
        <p:txBody>
          <a:bodyPr/>
          <a:lstStyle/>
          <a:p>
            <a:r>
              <a:rPr lang="en-US"/>
              <a:t>Click icon to add picture</a:t>
            </a:r>
          </a:p>
        </p:txBody>
      </p:sp>
      <p:sp>
        <p:nvSpPr>
          <p:cNvPr id="2" name="Title 1">
            <a:extLst>
              <a:ext uri="{FF2B5EF4-FFF2-40B4-BE49-F238E27FC236}">
                <a16:creationId xmlns:a16="http://schemas.microsoft.com/office/drawing/2014/main" id="{F439A7BE-C7B2-6A42-9527-D05E9E968D44}"/>
              </a:ext>
            </a:extLst>
          </p:cNvPr>
          <p:cNvSpPr>
            <a:spLocks noGrp="1"/>
          </p:cNvSpPr>
          <p:nvPr>
            <p:ph type="title" hasCustomPrompt="1"/>
          </p:nvPr>
        </p:nvSpPr>
        <p:spPr>
          <a:xfrm>
            <a:off x="342900" y="304800"/>
            <a:ext cx="6438900" cy="838199"/>
          </a:xfrm>
        </p:spPr>
        <p:txBody>
          <a:bodyPr/>
          <a:lstStyle>
            <a:lvl1pPr>
              <a:defRPr/>
            </a:lvl1pPr>
          </a:lstStyle>
          <a:p>
            <a:r>
              <a:rPr lang="en-US"/>
              <a:t>Slide Title</a:t>
            </a:r>
          </a:p>
        </p:txBody>
      </p:sp>
      <p:sp>
        <p:nvSpPr>
          <p:cNvPr id="3" name="Content Placeholder 2">
            <a:extLst>
              <a:ext uri="{FF2B5EF4-FFF2-40B4-BE49-F238E27FC236}">
                <a16:creationId xmlns:a16="http://schemas.microsoft.com/office/drawing/2014/main" id="{7EFAE684-3A72-994C-944E-6DED924E55C9}"/>
              </a:ext>
            </a:extLst>
          </p:cNvPr>
          <p:cNvSpPr>
            <a:spLocks noGrp="1"/>
          </p:cNvSpPr>
          <p:nvPr>
            <p:ph idx="1" hasCustomPrompt="1"/>
          </p:nvPr>
        </p:nvSpPr>
        <p:spPr>
          <a:xfrm>
            <a:off x="342900" y="1485901"/>
            <a:ext cx="6438900" cy="4686300"/>
          </a:xfrm>
        </p:spPr>
        <p:txBody>
          <a:bodyPr/>
          <a:lstStyle>
            <a:lvl1pPr>
              <a:defRPr/>
            </a:lvl1pPr>
            <a:lvl2pPr>
              <a:defRPr/>
            </a:lvl2pPr>
            <a:lvl3pPr>
              <a:defRPr/>
            </a:lvl3pPr>
            <a:lvl4pPr>
              <a:defRPr/>
            </a:lvl4pPr>
            <a:lvl5pPr>
              <a:defRPr/>
            </a:lvl5pPr>
          </a:lstStyle>
          <a:p>
            <a:pPr lvl="0"/>
            <a:r>
              <a:rPr lang="en-US"/>
              <a:t>Indent to cycle through styles</a:t>
            </a:r>
          </a:p>
          <a:p>
            <a:pPr lvl="1"/>
            <a:r>
              <a:rPr lang="en-US"/>
              <a:t>Indent to cycle through styles</a:t>
            </a:r>
          </a:p>
          <a:p>
            <a:pPr lvl="2"/>
            <a:r>
              <a:rPr lang="en-US"/>
              <a:t>Indent to cycle through styles</a:t>
            </a:r>
          </a:p>
          <a:p>
            <a:pPr lvl="3"/>
            <a:r>
              <a:rPr lang="en-US"/>
              <a:t>Indent to cycle through styles</a:t>
            </a:r>
          </a:p>
          <a:p>
            <a:pPr lvl="4"/>
            <a:r>
              <a:rPr lang="en-US"/>
              <a:t>Indent to cycle through styles</a:t>
            </a:r>
          </a:p>
        </p:txBody>
      </p:sp>
      <p:cxnSp>
        <p:nvCxnSpPr>
          <p:cNvPr id="9" name="Straight Connector 8">
            <a:extLst>
              <a:ext uri="{FF2B5EF4-FFF2-40B4-BE49-F238E27FC236}">
                <a16:creationId xmlns:a16="http://schemas.microsoft.com/office/drawing/2014/main" id="{FCE52150-67DD-8742-A638-F2298ED121B6}"/>
              </a:ext>
            </a:extLst>
          </p:cNvPr>
          <p:cNvCxnSpPr>
            <a:cxnSpLocks/>
          </p:cNvCxnSpPr>
          <p:nvPr userDrawn="1"/>
        </p:nvCxnSpPr>
        <p:spPr>
          <a:xfrm flipH="1">
            <a:off x="342900" y="304800"/>
            <a:ext cx="64389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64D057B-D19F-5542-BB92-4D4EE1BD903B}"/>
              </a:ext>
            </a:extLst>
          </p:cNvPr>
          <p:cNvCxnSpPr>
            <a:cxnSpLocks/>
          </p:cNvCxnSpPr>
          <p:nvPr userDrawn="1"/>
        </p:nvCxnSpPr>
        <p:spPr>
          <a:xfrm flipH="1">
            <a:off x="342900" y="6172201"/>
            <a:ext cx="64389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4758FE88-8D2F-744E-B7C5-72D3B04DC027}"/>
              </a:ext>
            </a:extLst>
          </p:cNvPr>
          <p:cNvSpPr/>
          <p:nvPr userDrawn="1"/>
        </p:nvSpPr>
        <p:spPr>
          <a:xfrm>
            <a:off x="342899" y="1142999"/>
            <a:ext cx="1170103" cy="1068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1B38CDA1-A2F0-8947-A50E-0AA79A4A910A}"/>
              </a:ext>
            </a:extLst>
          </p:cNvPr>
          <p:cNvCxnSpPr>
            <a:cxnSpLocks/>
          </p:cNvCxnSpPr>
          <p:nvPr userDrawn="1"/>
        </p:nvCxnSpPr>
        <p:spPr>
          <a:xfrm flipH="1">
            <a:off x="342899" y="1249824"/>
            <a:ext cx="6438901"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9350261"/>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mall Picture Righ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9A75F19-8ADD-0041-BB77-413B4C9E40A5}"/>
              </a:ext>
            </a:extLst>
          </p:cNvPr>
          <p:cNvSpPr>
            <a:spLocks noGrp="1"/>
          </p:cNvSpPr>
          <p:nvPr>
            <p:ph type="pic" sz="quarter" idx="10"/>
          </p:nvPr>
        </p:nvSpPr>
        <p:spPr>
          <a:xfrm>
            <a:off x="7010400" y="304800"/>
            <a:ext cx="4838700" cy="5867400"/>
          </a:xfrm>
        </p:spPr>
        <p:txBody>
          <a:bodyPr/>
          <a:lstStyle/>
          <a:p>
            <a:endParaRPr lang="en-US"/>
          </a:p>
        </p:txBody>
      </p:sp>
      <p:sp>
        <p:nvSpPr>
          <p:cNvPr id="2" name="Title 1">
            <a:extLst>
              <a:ext uri="{FF2B5EF4-FFF2-40B4-BE49-F238E27FC236}">
                <a16:creationId xmlns:a16="http://schemas.microsoft.com/office/drawing/2014/main" id="{F439A7BE-C7B2-6A42-9527-D05E9E968D44}"/>
              </a:ext>
            </a:extLst>
          </p:cNvPr>
          <p:cNvSpPr>
            <a:spLocks noGrp="1"/>
          </p:cNvSpPr>
          <p:nvPr>
            <p:ph type="title" hasCustomPrompt="1"/>
          </p:nvPr>
        </p:nvSpPr>
        <p:spPr>
          <a:xfrm>
            <a:off x="342900" y="304800"/>
            <a:ext cx="6438900" cy="838199"/>
          </a:xfrm>
        </p:spPr>
        <p:txBody>
          <a:bodyPr/>
          <a:lstStyle>
            <a:lvl1pPr>
              <a:defRPr/>
            </a:lvl1pPr>
          </a:lstStyle>
          <a:p>
            <a:r>
              <a:rPr lang="en-US"/>
              <a:t>Slide Title</a:t>
            </a:r>
          </a:p>
        </p:txBody>
      </p:sp>
      <p:sp>
        <p:nvSpPr>
          <p:cNvPr id="3" name="Content Placeholder 2">
            <a:extLst>
              <a:ext uri="{FF2B5EF4-FFF2-40B4-BE49-F238E27FC236}">
                <a16:creationId xmlns:a16="http://schemas.microsoft.com/office/drawing/2014/main" id="{7EFAE684-3A72-994C-944E-6DED924E55C9}"/>
              </a:ext>
            </a:extLst>
          </p:cNvPr>
          <p:cNvSpPr>
            <a:spLocks noGrp="1"/>
          </p:cNvSpPr>
          <p:nvPr>
            <p:ph idx="1" hasCustomPrompt="1"/>
          </p:nvPr>
        </p:nvSpPr>
        <p:spPr>
          <a:xfrm>
            <a:off x="342900" y="1485901"/>
            <a:ext cx="6438900" cy="4686300"/>
          </a:xfrm>
        </p:spPr>
        <p:txBody>
          <a:bodyPr/>
          <a:lstStyle>
            <a:lvl1pPr>
              <a:defRPr/>
            </a:lvl1pPr>
            <a:lvl2pPr>
              <a:defRPr/>
            </a:lvl2pPr>
            <a:lvl3pPr>
              <a:defRPr/>
            </a:lvl3pPr>
            <a:lvl4pPr>
              <a:defRPr/>
            </a:lvl4pPr>
            <a:lvl5pPr>
              <a:defRPr/>
            </a:lvl5pPr>
          </a:lstStyle>
          <a:p>
            <a:pPr lvl="0"/>
            <a:r>
              <a:rPr lang="en-US"/>
              <a:t>Indent to cycle through styles</a:t>
            </a:r>
          </a:p>
          <a:p>
            <a:pPr lvl="1"/>
            <a:r>
              <a:rPr lang="en-US"/>
              <a:t>Indent to cycle through styles</a:t>
            </a:r>
          </a:p>
          <a:p>
            <a:pPr lvl="2"/>
            <a:r>
              <a:rPr lang="en-US"/>
              <a:t>Indent to cycle through styles</a:t>
            </a:r>
          </a:p>
          <a:p>
            <a:pPr lvl="3"/>
            <a:r>
              <a:rPr lang="en-US"/>
              <a:t>Indent to cycle through styles</a:t>
            </a:r>
          </a:p>
          <a:p>
            <a:pPr lvl="4"/>
            <a:r>
              <a:rPr lang="en-US"/>
              <a:t>Indent to cycle through styles</a:t>
            </a:r>
          </a:p>
        </p:txBody>
      </p:sp>
      <p:cxnSp>
        <p:nvCxnSpPr>
          <p:cNvPr id="9" name="Straight Connector 8">
            <a:extLst>
              <a:ext uri="{FF2B5EF4-FFF2-40B4-BE49-F238E27FC236}">
                <a16:creationId xmlns:a16="http://schemas.microsoft.com/office/drawing/2014/main" id="{FCE52150-67DD-8742-A638-F2298ED121B6}"/>
              </a:ext>
            </a:extLst>
          </p:cNvPr>
          <p:cNvCxnSpPr>
            <a:cxnSpLocks/>
          </p:cNvCxnSpPr>
          <p:nvPr userDrawn="1"/>
        </p:nvCxnSpPr>
        <p:spPr>
          <a:xfrm flipH="1">
            <a:off x="342900" y="304800"/>
            <a:ext cx="64389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64D057B-D19F-5542-BB92-4D4EE1BD903B}"/>
              </a:ext>
            </a:extLst>
          </p:cNvPr>
          <p:cNvCxnSpPr>
            <a:cxnSpLocks/>
          </p:cNvCxnSpPr>
          <p:nvPr userDrawn="1"/>
        </p:nvCxnSpPr>
        <p:spPr>
          <a:xfrm flipH="1">
            <a:off x="342900" y="6172201"/>
            <a:ext cx="64389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4758FE88-8D2F-744E-B7C5-72D3B04DC027}"/>
              </a:ext>
            </a:extLst>
          </p:cNvPr>
          <p:cNvSpPr/>
          <p:nvPr userDrawn="1"/>
        </p:nvSpPr>
        <p:spPr>
          <a:xfrm>
            <a:off x="342899" y="1142999"/>
            <a:ext cx="1170103" cy="1068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1B38CDA1-A2F0-8947-A50E-0AA79A4A910A}"/>
              </a:ext>
            </a:extLst>
          </p:cNvPr>
          <p:cNvCxnSpPr>
            <a:cxnSpLocks/>
          </p:cNvCxnSpPr>
          <p:nvPr userDrawn="1"/>
        </p:nvCxnSpPr>
        <p:spPr>
          <a:xfrm flipH="1">
            <a:off x="342899" y="1249824"/>
            <a:ext cx="6438901"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9454030"/>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rge Picture Righ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9A75F19-8ADD-0041-BB77-413B4C9E40A5}"/>
              </a:ext>
            </a:extLst>
          </p:cNvPr>
          <p:cNvSpPr>
            <a:spLocks noGrp="1"/>
          </p:cNvSpPr>
          <p:nvPr>
            <p:ph type="pic" sz="quarter" idx="10"/>
          </p:nvPr>
        </p:nvSpPr>
        <p:spPr>
          <a:xfrm>
            <a:off x="5410200" y="304800"/>
            <a:ext cx="6438900" cy="5867400"/>
          </a:xfrm>
        </p:spPr>
        <p:txBody>
          <a:bodyPr/>
          <a:lstStyle/>
          <a:p>
            <a:endParaRPr lang="en-US"/>
          </a:p>
        </p:txBody>
      </p:sp>
      <p:sp>
        <p:nvSpPr>
          <p:cNvPr id="2" name="Title 1">
            <a:extLst>
              <a:ext uri="{FF2B5EF4-FFF2-40B4-BE49-F238E27FC236}">
                <a16:creationId xmlns:a16="http://schemas.microsoft.com/office/drawing/2014/main" id="{F439A7BE-C7B2-6A42-9527-D05E9E968D44}"/>
              </a:ext>
            </a:extLst>
          </p:cNvPr>
          <p:cNvSpPr>
            <a:spLocks noGrp="1"/>
          </p:cNvSpPr>
          <p:nvPr>
            <p:ph type="title" hasCustomPrompt="1"/>
          </p:nvPr>
        </p:nvSpPr>
        <p:spPr>
          <a:xfrm>
            <a:off x="342900" y="304800"/>
            <a:ext cx="4838700" cy="838199"/>
          </a:xfrm>
        </p:spPr>
        <p:txBody>
          <a:bodyPr/>
          <a:lstStyle>
            <a:lvl1pPr>
              <a:defRPr/>
            </a:lvl1pPr>
          </a:lstStyle>
          <a:p>
            <a:r>
              <a:rPr lang="en-US"/>
              <a:t>Slide Title</a:t>
            </a:r>
          </a:p>
        </p:txBody>
      </p:sp>
      <p:sp>
        <p:nvSpPr>
          <p:cNvPr id="3" name="Content Placeholder 2">
            <a:extLst>
              <a:ext uri="{FF2B5EF4-FFF2-40B4-BE49-F238E27FC236}">
                <a16:creationId xmlns:a16="http://schemas.microsoft.com/office/drawing/2014/main" id="{7EFAE684-3A72-994C-944E-6DED924E55C9}"/>
              </a:ext>
            </a:extLst>
          </p:cNvPr>
          <p:cNvSpPr>
            <a:spLocks noGrp="1"/>
          </p:cNvSpPr>
          <p:nvPr>
            <p:ph idx="1" hasCustomPrompt="1"/>
          </p:nvPr>
        </p:nvSpPr>
        <p:spPr>
          <a:xfrm>
            <a:off x="342900" y="1485901"/>
            <a:ext cx="4838700" cy="4686300"/>
          </a:xfrm>
        </p:spPr>
        <p:txBody>
          <a:bodyPr/>
          <a:lstStyle>
            <a:lvl1pPr>
              <a:defRPr/>
            </a:lvl1pPr>
            <a:lvl2pPr>
              <a:defRPr/>
            </a:lvl2pPr>
            <a:lvl3pPr>
              <a:defRPr/>
            </a:lvl3pPr>
            <a:lvl4pPr>
              <a:defRPr/>
            </a:lvl4pPr>
            <a:lvl5pPr>
              <a:defRPr/>
            </a:lvl5pPr>
          </a:lstStyle>
          <a:p>
            <a:pPr lvl="0"/>
            <a:r>
              <a:rPr lang="en-US"/>
              <a:t>Indent to cycle through styles</a:t>
            </a:r>
          </a:p>
          <a:p>
            <a:pPr lvl="1"/>
            <a:r>
              <a:rPr lang="en-US"/>
              <a:t>Indent to cycle through styles</a:t>
            </a:r>
          </a:p>
          <a:p>
            <a:pPr lvl="2"/>
            <a:r>
              <a:rPr lang="en-US"/>
              <a:t>Indent to cycle through styles</a:t>
            </a:r>
          </a:p>
          <a:p>
            <a:pPr lvl="3"/>
            <a:r>
              <a:rPr lang="en-US"/>
              <a:t>Indent to cycle through styles</a:t>
            </a:r>
          </a:p>
          <a:p>
            <a:pPr lvl="4"/>
            <a:r>
              <a:rPr lang="en-US"/>
              <a:t>Indent to cycle through styles</a:t>
            </a:r>
          </a:p>
        </p:txBody>
      </p:sp>
      <p:cxnSp>
        <p:nvCxnSpPr>
          <p:cNvPr id="9" name="Straight Connector 8">
            <a:extLst>
              <a:ext uri="{FF2B5EF4-FFF2-40B4-BE49-F238E27FC236}">
                <a16:creationId xmlns:a16="http://schemas.microsoft.com/office/drawing/2014/main" id="{495FCCDF-1129-5440-8F4C-5D89F1BF5066}"/>
              </a:ext>
            </a:extLst>
          </p:cNvPr>
          <p:cNvCxnSpPr>
            <a:cxnSpLocks/>
          </p:cNvCxnSpPr>
          <p:nvPr userDrawn="1"/>
        </p:nvCxnSpPr>
        <p:spPr>
          <a:xfrm flipH="1">
            <a:off x="342900" y="304800"/>
            <a:ext cx="48387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BDD12AB-6F20-8447-9C30-8D521A00AB45}"/>
              </a:ext>
            </a:extLst>
          </p:cNvPr>
          <p:cNvCxnSpPr>
            <a:cxnSpLocks/>
          </p:cNvCxnSpPr>
          <p:nvPr userDrawn="1"/>
        </p:nvCxnSpPr>
        <p:spPr>
          <a:xfrm flipH="1">
            <a:off x="342900" y="6172201"/>
            <a:ext cx="48387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309D8B02-76F8-9941-9E90-2026147CC833}"/>
              </a:ext>
            </a:extLst>
          </p:cNvPr>
          <p:cNvSpPr/>
          <p:nvPr userDrawn="1"/>
        </p:nvSpPr>
        <p:spPr>
          <a:xfrm>
            <a:off x="342899" y="1142999"/>
            <a:ext cx="1170103" cy="1068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B279DBC-A9EE-CF49-933F-76C01D0E0208}"/>
              </a:ext>
            </a:extLst>
          </p:cNvPr>
          <p:cNvCxnSpPr>
            <a:cxnSpLocks/>
          </p:cNvCxnSpPr>
          <p:nvPr userDrawn="1"/>
        </p:nvCxnSpPr>
        <p:spPr>
          <a:xfrm flipH="1">
            <a:off x="342899" y="1249824"/>
            <a:ext cx="4838701"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8473490"/>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mall Picture Lef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9A75F19-8ADD-0041-BB77-413B4C9E40A5}"/>
              </a:ext>
            </a:extLst>
          </p:cNvPr>
          <p:cNvSpPr>
            <a:spLocks noGrp="1"/>
          </p:cNvSpPr>
          <p:nvPr>
            <p:ph type="pic" sz="quarter" idx="10"/>
          </p:nvPr>
        </p:nvSpPr>
        <p:spPr>
          <a:xfrm>
            <a:off x="342900" y="1143000"/>
            <a:ext cx="4838700" cy="5029200"/>
          </a:xfrm>
        </p:spPr>
        <p:txBody>
          <a:bodyPr/>
          <a:lstStyle/>
          <a:p>
            <a:endParaRPr lang="en-US"/>
          </a:p>
        </p:txBody>
      </p:sp>
      <p:sp>
        <p:nvSpPr>
          <p:cNvPr id="2" name="Title 1">
            <a:extLst>
              <a:ext uri="{FF2B5EF4-FFF2-40B4-BE49-F238E27FC236}">
                <a16:creationId xmlns:a16="http://schemas.microsoft.com/office/drawing/2014/main" id="{F439A7BE-C7B2-6A42-9527-D05E9E968D44}"/>
              </a:ext>
            </a:extLst>
          </p:cNvPr>
          <p:cNvSpPr>
            <a:spLocks noGrp="1"/>
          </p:cNvSpPr>
          <p:nvPr>
            <p:ph type="title" hasCustomPrompt="1"/>
          </p:nvPr>
        </p:nvSpPr>
        <p:spPr>
          <a:xfrm>
            <a:off x="342899" y="304800"/>
            <a:ext cx="11506199" cy="838199"/>
          </a:xfrm>
        </p:spPr>
        <p:txBody>
          <a:bodyPr/>
          <a:lstStyle>
            <a:lvl1pPr>
              <a:defRPr/>
            </a:lvl1pPr>
          </a:lstStyle>
          <a:p>
            <a:r>
              <a:rPr lang="en-US"/>
              <a:t>Slide Title</a:t>
            </a:r>
          </a:p>
        </p:txBody>
      </p:sp>
      <p:sp>
        <p:nvSpPr>
          <p:cNvPr id="3" name="Content Placeholder 2">
            <a:extLst>
              <a:ext uri="{FF2B5EF4-FFF2-40B4-BE49-F238E27FC236}">
                <a16:creationId xmlns:a16="http://schemas.microsoft.com/office/drawing/2014/main" id="{7EFAE684-3A72-994C-944E-6DED924E55C9}"/>
              </a:ext>
            </a:extLst>
          </p:cNvPr>
          <p:cNvSpPr>
            <a:spLocks noGrp="1"/>
          </p:cNvSpPr>
          <p:nvPr>
            <p:ph idx="1" hasCustomPrompt="1"/>
          </p:nvPr>
        </p:nvSpPr>
        <p:spPr>
          <a:xfrm>
            <a:off x="5410200" y="1485901"/>
            <a:ext cx="6438900" cy="4686300"/>
          </a:xfrm>
        </p:spPr>
        <p:txBody>
          <a:bodyPr/>
          <a:lstStyle>
            <a:lvl1pPr>
              <a:defRPr/>
            </a:lvl1pPr>
            <a:lvl2pPr>
              <a:defRPr/>
            </a:lvl2pPr>
            <a:lvl3pPr>
              <a:defRPr/>
            </a:lvl3pPr>
            <a:lvl4pPr>
              <a:defRPr/>
            </a:lvl4pPr>
            <a:lvl5pPr>
              <a:defRPr/>
            </a:lvl5pPr>
          </a:lstStyle>
          <a:p>
            <a:pPr lvl="0"/>
            <a:r>
              <a:rPr lang="en-US"/>
              <a:t>Indent to cycle through styles</a:t>
            </a:r>
          </a:p>
          <a:p>
            <a:pPr lvl="1"/>
            <a:r>
              <a:rPr lang="en-US"/>
              <a:t>Indent to cycle through styles</a:t>
            </a:r>
          </a:p>
          <a:p>
            <a:pPr lvl="2"/>
            <a:r>
              <a:rPr lang="en-US"/>
              <a:t>Indent to cycle through styles</a:t>
            </a:r>
          </a:p>
          <a:p>
            <a:pPr lvl="3"/>
            <a:r>
              <a:rPr lang="en-US"/>
              <a:t>Indent to cycle through styles</a:t>
            </a:r>
          </a:p>
          <a:p>
            <a:pPr lvl="4"/>
            <a:r>
              <a:rPr lang="en-US"/>
              <a:t>Indent to cycle through styles</a:t>
            </a:r>
          </a:p>
        </p:txBody>
      </p:sp>
      <p:cxnSp>
        <p:nvCxnSpPr>
          <p:cNvPr id="9" name="Straight Connector 8">
            <a:extLst>
              <a:ext uri="{FF2B5EF4-FFF2-40B4-BE49-F238E27FC236}">
                <a16:creationId xmlns:a16="http://schemas.microsoft.com/office/drawing/2014/main" id="{F7DDE935-DE02-FC47-AE99-7CAC24800596}"/>
              </a:ext>
            </a:extLst>
          </p:cNvPr>
          <p:cNvCxnSpPr>
            <a:cxnSpLocks/>
          </p:cNvCxnSpPr>
          <p:nvPr userDrawn="1"/>
        </p:nvCxnSpPr>
        <p:spPr>
          <a:xfrm flipH="1">
            <a:off x="342900" y="304800"/>
            <a:ext cx="11506198"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ADE69BE-3343-C249-91E6-ECC1EABFA9C7}"/>
              </a:ext>
            </a:extLst>
          </p:cNvPr>
          <p:cNvCxnSpPr>
            <a:cxnSpLocks/>
          </p:cNvCxnSpPr>
          <p:nvPr userDrawn="1"/>
        </p:nvCxnSpPr>
        <p:spPr>
          <a:xfrm flipH="1">
            <a:off x="5410200" y="6172201"/>
            <a:ext cx="64389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6E5221D-7C4B-474A-8689-35AE028187A7}"/>
              </a:ext>
            </a:extLst>
          </p:cNvPr>
          <p:cNvSpPr/>
          <p:nvPr userDrawn="1"/>
        </p:nvSpPr>
        <p:spPr>
          <a:xfrm>
            <a:off x="5410200" y="1142999"/>
            <a:ext cx="1170103" cy="1068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66312D30-B6F5-664D-8402-F674EEE7D0DC}"/>
              </a:ext>
            </a:extLst>
          </p:cNvPr>
          <p:cNvCxnSpPr>
            <a:cxnSpLocks/>
          </p:cNvCxnSpPr>
          <p:nvPr userDrawn="1"/>
        </p:nvCxnSpPr>
        <p:spPr>
          <a:xfrm flipH="1">
            <a:off x="5410200" y="1249824"/>
            <a:ext cx="6438899"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3654369"/>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Picture Lef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9A75F19-8ADD-0041-BB77-413B4C9E40A5}"/>
              </a:ext>
            </a:extLst>
          </p:cNvPr>
          <p:cNvSpPr>
            <a:spLocks noGrp="1"/>
          </p:cNvSpPr>
          <p:nvPr>
            <p:ph type="pic" sz="quarter" idx="10"/>
          </p:nvPr>
        </p:nvSpPr>
        <p:spPr>
          <a:xfrm>
            <a:off x="342900" y="1143000"/>
            <a:ext cx="6438900" cy="5029200"/>
          </a:xfrm>
        </p:spPr>
        <p:txBody>
          <a:bodyPr/>
          <a:lstStyle/>
          <a:p>
            <a:endParaRPr lang="en-US"/>
          </a:p>
        </p:txBody>
      </p:sp>
      <p:sp>
        <p:nvSpPr>
          <p:cNvPr id="2" name="Title 1">
            <a:extLst>
              <a:ext uri="{FF2B5EF4-FFF2-40B4-BE49-F238E27FC236}">
                <a16:creationId xmlns:a16="http://schemas.microsoft.com/office/drawing/2014/main" id="{F439A7BE-C7B2-6A42-9527-D05E9E968D44}"/>
              </a:ext>
            </a:extLst>
          </p:cNvPr>
          <p:cNvSpPr>
            <a:spLocks noGrp="1"/>
          </p:cNvSpPr>
          <p:nvPr>
            <p:ph type="title" hasCustomPrompt="1"/>
          </p:nvPr>
        </p:nvSpPr>
        <p:spPr>
          <a:xfrm>
            <a:off x="342900" y="304800"/>
            <a:ext cx="11506200" cy="838199"/>
          </a:xfrm>
        </p:spPr>
        <p:txBody>
          <a:bodyPr/>
          <a:lstStyle>
            <a:lvl1pPr>
              <a:defRPr/>
            </a:lvl1pPr>
          </a:lstStyle>
          <a:p>
            <a:r>
              <a:rPr lang="en-US"/>
              <a:t>Slide Title</a:t>
            </a:r>
          </a:p>
        </p:txBody>
      </p:sp>
      <p:sp>
        <p:nvSpPr>
          <p:cNvPr id="3" name="Content Placeholder 2">
            <a:extLst>
              <a:ext uri="{FF2B5EF4-FFF2-40B4-BE49-F238E27FC236}">
                <a16:creationId xmlns:a16="http://schemas.microsoft.com/office/drawing/2014/main" id="{7EFAE684-3A72-994C-944E-6DED924E55C9}"/>
              </a:ext>
            </a:extLst>
          </p:cNvPr>
          <p:cNvSpPr>
            <a:spLocks noGrp="1"/>
          </p:cNvSpPr>
          <p:nvPr>
            <p:ph idx="1" hasCustomPrompt="1"/>
          </p:nvPr>
        </p:nvSpPr>
        <p:spPr>
          <a:xfrm>
            <a:off x="7010400" y="1485901"/>
            <a:ext cx="4838700" cy="4686300"/>
          </a:xfrm>
        </p:spPr>
        <p:txBody>
          <a:bodyPr/>
          <a:lstStyle>
            <a:lvl1pPr>
              <a:defRPr/>
            </a:lvl1pPr>
            <a:lvl2pPr>
              <a:defRPr/>
            </a:lvl2pPr>
            <a:lvl3pPr>
              <a:defRPr/>
            </a:lvl3pPr>
            <a:lvl4pPr>
              <a:defRPr/>
            </a:lvl4pPr>
            <a:lvl5pPr>
              <a:defRPr/>
            </a:lvl5pPr>
          </a:lstStyle>
          <a:p>
            <a:pPr lvl="0"/>
            <a:r>
              <a:rPr lang="en-US"/>
              <a:t>Indent to cycle through styles</a:t>
            </a:r>
          </a:p>
          <a:p>
            <a:pPr lvl="1"/>
            <a:r>
              <a:rPr lang="en-US"/>
              <a:t>Indent to cycle through styles</a:t>
            </a:r>
          </a:p>
          <a:p>
            <a:pPr lvl="2"/>
            <a:r>
              <a:rPr lang="en-US"/>
              <a:t>Indent to cycle through styles</a:t>
            </a:r>
          </a:p>
          <a:p>
            <a:pPr lvl="3"/>
            <a:r>
              <a:rPr lang="en-US"/>
              <a:t>Indent to cycle through styles</a:t>
            </a:r>
          </a:p>
          <a:p>
            <a:pPr lvl="4"/>
            <a:r>
              <a:rPr lang="en-US"/>
              <a:t>Indent to cycle through styles</a:t>
            </a:r>
          </a:p>
        </p:txBody>
      </p:sp>
      <p:cxnSp>
        <p:nvCxnSpPr>
          <p:cNvPr id="9" name="Straight Connector 8">
            <a:extLst>
              <a:ext uri="{FF2B5EF4-FFF2-40B4-BE49-F238E27FC236}">
                <a16:creationId xmlns:a16="http://schemas.microsoft.com/office/drawing/2014/main" id="{BBBA747E-AC12-924C-A914-E02237AEB346}"/>
              </a:ext>
            </a:extLst>
          </p:cNvPr>
          <p:cNvCxnSpPr>
            <a:cxnSpLocks/>
          </p:cNvCxnSpPr>
          <p:nvPr userDrawn="1"/>
        </p:nvCxnSpPr>
        <p:spPr>
          <a:xfrm flipH="1">
            <a:off x="342900" y="304800"/>
            <a:ext cx="115062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3F83A81-AE0A-2441-A836-6C7344AA4466}"/>
              </a:ext>
            </a:extLst>
          </p:cNvPr>
          <p:cNvCxnSpPr>
            <a:cxnSpLocks/>
          </p:cNvCxnSpPr>
          <p:nvPr userDrawn="1"/>
        </p:nvCxnSpPr>
        <p:spPr>
          <a:xfrm flipH="1">
            <a:off x="7010399" y="6172201"/>
            <a:ext cx="4838701"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A4D3409D-C73B-D84A-8C3A-2A394666C789}"/>
              </a:ext>
            </a:extLst>
          </p:cNvPr>
          <p:cNvSpPr/>
          <p:nvPr userDrawn="1"/>
        </p:nvSpPr>
        <p:spPr>
          <a:xfrm>
            <a:off x="7010399" y="1142999"/>
            <a:ext cx="1170103" cy="1068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81F35711-2916-F840-8761-28B5AF611726}"/>
              </a:ext>
            </a:extLst>
          </p:cNvPr>
          <p:cNvCxnSpPr>
            <a:cxnSpLocks/>
          </p:cNvCxnSpPr>
          <p:nvPr userDrawn="1"/>
        </p:nvCxnSpPr>
        <p:spPr>
          <a:xfrm flipH="1">
            <a:off x="7010399" y="1249824"/>
            <a:ext cx="4838700"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3134985"/>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00321-2EA8-AD49-93AE-CA7FAB6522B5}"/>
              </a:ext>
            </a:extLst>
          </p:cNvPr>
          <p:cNvSpPr>
            <a:spLocks noGrp="1"/>
          </p:cNvSpPr>
          <p:nvPr>
            <p:ph type="title" hasCustomPrompt="1"/>
          </p:nvPr>
        </p:nvSpPr>
        <p:spPr/>
        <p:txBody>
          <a:bodyPr/>
          <a:lstStyle>
            <a:lvl1pPr>
              <a:defRPr/>
            </a:lvl1pPr>
          </a:lstStyle>
          <a:p>
            <a:r>
              <a:rPr lang="en-US"/>
              <a:t>Slide Title</a:t>
            </a:r>
          </a:p>
        </p:txBody>
      </p:sp>
      <p:sp>
        <p:nvSpPr>
          <p:cNvPr id="3" name="Content Placeholder 2">
            <a:extLst>
              <a:ext uri="{FF2B5EF4-FFF2-40B4-BE49-F238E27FC236}">
                <a16:creationId xmlns:a16="http://schemas.microsoft.com/office/drawing/2014/main" id="{7915069E-EDED-2F49-BC5E-2CCBB1BB1423}"/>
              </a:ext>
            </a:extLst>
          </p:cNvPr>
          <p:cNvSpPr>
            <a:spLocks noGrp="1"/>
          </p:cNvSpPr>
          <p:nvPr>
            <p:ph sz="half" idx="1" hasCustomPrompt="1"/>
          </p:nvPr>
        </p:nvSpPr>
        <p:spPr>
          <a:xfrm>
            <a:off x="342900" y="1485901"/>
            <a:ext cx="5524500" cy="4686300"/>
          </a:xfrm>
        </p:spPr>
        <p:txBody>
          <a:bodyPr/>
          <a:lstStyle>
            <a:lvl1pPr>
              <a:defRPr/>
            </a:lvl1pPr>
            <a:lvl2pPr>
              <a:defRPr/>
            </a:lvl2pPr>
            <a:lvl3pPr>
              <a:defRPr/>
            </a:lvl3pPr>
            <a:lvl4pPr>
              <a:defRPr/>
            </a:lvl4pPr>
            <a:lvl5pPr>
              <a:defRPr/>
            </a:lvl5pPr>
          </a:lstStyle>
          <a:p>
            <a:pPr lvl="0"/>
            <a:r>
              <a:rPr lang="en-US"/>
              <a:t>Indent to cycle through styles</a:t>
            </a:r>
          </a:p>
          <a:p>
            <a:pPr lvl="1"/>
            <a:r>
              <a:rPr lang="en-US"/>
              <a:t>Indent to cycle through styles</a:t>
            </a:r>
          </a:p>
          <a:p>
            <a:pPr lvl="2"/>
            <a:r>
              <a:rPr lang="en-US"/>
              <a:t>Indent to cycle through styles</a:t>
            </a:r>
          </a:p>
          <a:p>
            <a:pPr lvl="3"/>
            <a:r>
              <a:rPr lang="en-US"/>
              <a:t>Indent to cycle through styles</a:t>
            </a:r>
          </a:p>
          <a:p>
            <a:pPr lvl="4"/>
            <a:r>
              <a:rPr lang="en-US"/>
              <a:t>Indent to cycle through styles</a:t>
            </a:r>
          </a:p>
        </p:txBody>
      </p:sp>
      <p:sp>
        <p:nvSpPr>
          <p:cNvPr id="4" name="Content Placeholder 3">
            <a:extLst>
              <a:ext uri="{FF2B5EF4-FFF2-40B4-BE49-F238E27FC236}">
                <a16:creationId xmlns:a16="http://schemas.microsoft.com/office/drawing/2014/main" id="{2EBE71FD-1B17-7549-A0D4-F14BC7E93A69}"/>
              </a:ext>
            </a:extLst>
          </p:cNvPr>
          <p:cNvSpPr>
            <a:spLocks noGrp="1"/>
          </p:cNvSpPr>
          <p:nvPr>
            <p:ph sz="half" idx="2" hasCustomPrompt="1"/>
          </p:nvPr>
        </p:nvSpPr>
        <p:spPr>
          <a:xfrm>
            <a:off x="6324600" y="1485901"/>
            <a:ext cx="5524500" cy="4686299"/>
          </a:xfrm>
        </p:spPr>
        <p:txBody>
          <a:bodyPr/>
          <a:lstStyle>
            <a:lvl1pPr>
              <a:defRPr/>
            </a:lvl1pPr>
            <a:lvl2pPr>
              <a:defRPr/>
            </a:lvl2pPr>
            <a:lvl3pPr>
              <a:defRPr/>
            </a:lvl3pPr>
            <a:lvl4pPr>
              <a:defRPr/>
            </a:lvl4pPr>
            <a:lvl5pPr>
              <a:defRPr/>
            </a:lvl5pPr>
          </a:lstStyle>
          <a:p>
            <a:pPr lvl="0"/>
            <a:r>
              <a:rPr lang="en-US"/>
              <a:t>Indent to cycle through styles</a:t>
            </a:r>
          </a:p>
          <a:p>
            <a:pPr lvl="1"/>
            <a:r>
              <a:rPr lang="en-US"/>
              <a:t>Indent to cycle through styles</a:t>
            </a:r>
          </a:p>
          <a:p>
            <a:pPr lvl="2"/>
            <a:r>
              <a:rPr lang="en-US"/>
              <a:t>Indent to cycle through styles</a:t>
            </a:r>
          </a:p>
          <a:p>
            <a:pPr lvl="3"/>
            <a:r>
              <a:rPr lang="en-US"/>
              <a:t>Indent to cycle through styles</a:t>
            </a:r>
          </a:p>
          <a:p>
            <a:pPr lvl="4"/>
            <a:r>
              <a:rPr lang="en-US"/>
              <a:t>Indent to cycle through styles</a:t>
            </a:r>
          </a:p>
        </p:txBody>
      </p:sp>
      <p:cxnSp>
        <p:nvCxnSpPr>
          <p:cNvPr id="10" name="Straight Connector 9">
            <a:extLst>
              <a:ext uri="{FF2B5EF4-FFF2-40B4-BE49-F238E27FC236}">
                <a16:creationId xmlns:a16="http://schemas.microsoft.com/office/drawing/2014/main" id="{AB0C3130-6E55-6348-A94E-A94B9CD67F06}"/>
              </a:ext>
            </a:extLst>
          </p:cNvPr>
          <p:cNvCxnSpPr>
            <a:cxnSpLocks/>
          </p:cNvCxnSpPr>
          <p:nvPr userDrawn="1"/>
        </p:nvCxnSpPr>
        <p:spPr>
          <a:xfrm flipH="1">
            <a:off x="342900" y="304800"/>
            <a:ext cx="115062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6E0CEFA-394C-3F41-95C8-E4838CBBAA34}"/>
              </a:ext>
            </a:extLst>
          </p:cNvPr>
          <p:cNvCxnSpPr>
            <a:cxnSpLocks/>
          </p:cNvCxnSpPr>
          <p:nvPr userDrawn="1"/>
        </p:nvCxnSpPr>
        <p:spPr>
          <a:xfrm flipH="1">
            <a:off x="342900" y="6172201"/>
            <a:ext cx="55245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3891209-0849-724F-990F-886BF7C04E3E}"/>
              </a:ext>
            </a:extLst>
          </p:cNvPr>
          <p:cNvCxnSpPr>
            <a:cxnSpLocks/>
          </p:cNvCxnSpPr>
          <p:nvPr userDrawn="1"/>
        </p:nvCxnSpPr>
        <p:spPr>
          <a:xfrm flipH="1">
            <a:off x="6324600" y="6172201"/>
            <a:ext cx="55245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67D558D4-3521-C845-B310-A0B61E214C4E}"/>
              </a:ext>
            </a:extLst>
          </p:cNvPr>
          <p:cNvSpPr/>
          <p:nvPr userDrawn="1"/>
        </p:nvSpPr>
        <p:spPr>
          <a:xfrm>
            <a:off x="342899" y="1142999"/>
            <a:ext cx="1170103" cy="1068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0C4822C-DFDC-4F42-B8F4-5FCB689DBE90}"/>
              </a:ext>
            </a:extLst>
          </p:cNvPr>
          <p:cNvCxnSpPr>
            <a:cxnSpLocks/>
          </p:cNvCxnSpPr>
          <p:nvPr userDrawn="1"/>
        </p:nvCxnSpPr>
        <p:spPr>
          <a:xfrm flipH="1">
            <a:off x="342899" y="1249824"/>
            <a:ext cx="5524501"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7F68253-4260-6643-B46F-0EA47DC7B656}"/>
              </a:ext>
            </a:extLst>
          </p:cNvPr>
          <p:cNvCxnSpPr>
            <a:cxnSpLocks/>
          </p:cNvCxnSpPr>
          <p:nvPr userDrawn="1"/>
        </p:nvCxnSpPr>
        <p:spPr>
          <a:xfrm flipH="1">
            <a:off x="6324600" y="1249824"/>
            <a:ext cx="5524501"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6507415"/>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Two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755F2-B672-ED4C-BC45-B34E7DDF91C3}"/>
              </a:ext>
            </a:extLst>
          </p:cNvPr>
          <p:cNvSpPr>
            <a:spLocks noGrp="1"/>
          </p:cNvSpPr>
          <p:nvPr>
            <p:ph type="title" hasCustomPrompt="1"/>
          </p:nvPr>
        </p:nvSpPr>
        <p:spPr>
          <a:xfrm>
            <a:off x="342900" y="304801"/>
            <a:ext cx="11506200" cy="838199"/>
          </a:xfrm>
        </p:spPr>
        <p:txBody>
          <a:bodyPr/>
          <a:lstStyle>
            <a:lvl1pPr>
              <a:defRPr/>
            </a:lvl1pPr>
          </a:lstStyle>
          <a:p>
            <a:r>
              <a:rPr lang="en-US"/>
              <a:t>Slide Title</a:t>
            </a:r>
          </a:p>
        </p:txBody>
      </p:sp>
      <p:sp>
        <p:nvSpPr>
          <p:cNvPr id="3" name="Text Placeholder 2">
            <a:extLst>
              <a:ext uri="{FF2B5EF4-FFF2-40B4-BE49-F238E27FC236}">
                <a16:creationId xmlns:a16="http://schemas.microsoft.com/office/drawing/2014/main" id="{EC71EEB2-D6D0-264B-8FE4-45DE75021D64}"/>
              </a:ext>
            </a:extLst>
          </p:cNvPr>
          <p:cNvSpPr>
            <a:spLocks noGrp="1"/>
          </p:cNvSpPr>
          <p:nvPr>
            <p:ph type="body" idx="1" hasCustomPrompt="1"/>
          </p:nvPr>
        </p:nvSpPr>
        <p:spPr>
          <a:xfrm>
            <a:off x="342901" y="1485901"/>
            <a:ext cx="5524500" cy="416788"/>
          </a:xfrm>
        </p:spPr>
        <p:txBody>
          <a:bodyPr anchor="t">
            <a:normAutofit/>
          </a:bodyPr>
          <a:lstStyle>
            <a:lvl1pPr marL="0" indent="0">
              <a:buNone/>
              <a:defRPr sz="20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Comparison A</a:t>
            </a:r>
          </a:p>
        </p:txBody>
      </p:sp>
      <p:sp>
        <p:nvSpPr>
          <p:cNvPr id="4" name="Content Placeholder 3">
            <a:extLst>
              <a:ext uri="{FF2B5EF4-FFF2-40B4-BE49-F238E27FC236}">
                <a16:creationId xmlns:a16="http://schemas.microsoft.com/office/drawing/2014/main" id="{0091C31A-1519-1A49-9AF3-20D9CE9ACDF9}"/>
              </a:ext>
            </a:extLst>
          </p:cNvPr>
          <p:cNvSpPr>
            <a:spLocks noGrp="1"/>
          </p:cNvSpPr>
          <p:nvPr>
            <p:ph sz="half" idx="2" hasCustomPrompt="1"/>
          </p:nvPr>
        </p:nvSpPr>
        <p:spPr>
          <a:xfrm>
            <a:off x="342901" y="1902691"/>
            <a:ext cx="5524500" cy="4269509"/>
          </a:xfrm>
        </p:spPr>
        <p:txBody>
          <a:bodyPr/>
          <a:lstStyle>
            <a:lvl1pPr>
              <a:defRPr b="0">
                <a:solidFill>
                  <a:schemeClr val="tx1"/>
                </a:solidFill>
              </a:defRPr>
            </a:lvl1pPr>
            <a:lvl2pPr>
              <a:defRPr/>
            </a:lvl2pPr>
            <a:lvl3pPr>
              <a:defRPr/>
            </a:lvl3pPr>
            <a:lvl4pPr>
              <a:defRPr/>
            </a:lvl4pPr>
            <a:lvl5pPr>
              <a:defRPr/>
            </a:lvl5pPr>
          </a:lstStyle>
          <a:p>
            <a:pPr lvl="0"/>
            <a:r>
              <a:rPr lang="en-US"/>
              <a:t>Indent to cycle through styles</a:t>
            </a:r>
          </a:p>
          <a:p>
            <a:pPr lvl="1"/>
            <a:r>
              <a:rPr lang="en-US"/>
              <a:t>Indent to cycle through styles</a:t>
            </a:r>
          </a:p>
          <a:p>
            <a:pPr lvl="2"/>
            <a:r>
              <a:rPr lang="en-US"/>
              <a:t>Indent to cycle through styles</a:t>
            </a:r>
          </a:p>
          <a:p>
            <a:pPr lvl="3"/>
            <a:r>
              <a:rPr lang="en-US"/>
              <a:t>Indent to cycle through styles</a:t>
            </a:r>
          </a:p>
          <a:p>
            <a:pPr lvl="4"/>
            <a:r>
              <a:rPr lang="en-US"/>
              <a:t>Indent to cycle through styles</a:t>
            </a:r>
          </a:p>
        </p:txBody>
      </p:sp>
      <p:sp>
        <p:nvSpPr>
          <p:cNvPr id="5" name="Text Placeholder 4">
            <a:extLst>
              <a:ext uri="{FF2B5EF4-FFF2-40B4-BE49-F238E27FC236}">
                <a16:creationId xmlns:a16="http://schemas.microsoft.com/office/drawing/2014/main" id="{F65FC974-0B67-244F-A1EC-D92D1DB8D80F}"/>
              </a:ext>
            </a:extLst>
          </p:cNvPr>
          <p:cNvSpPr>
            <a:spLocks noGrp="1"/>
          </p:cNvSpPr>
          <p:nvPr>
            <p:ph type="body" sz="quarter" idx="3" hasCustomPrompt="1"/>
          </p:nvPr>
        </p:nvSpPr>
        <p:spPr>
          <a:xfrm>
            <a:off x="6324598" y="1485901"/>
            <a:ext cx="5524502" cy="416788"/>
          </a:xfrm>
        </p:spPr>
        <p:txBody>
          <a:bodyPr anchor="t">
            <a:normAutofit/>
          </a:bodyPr>
          <a:lstStyle>
            <a:lvl1pPr marL="0" indent="0">
              <a:spcBef>
                <a:spcPts val="0"/>
              </a:spcBef>
              <a:buNone/>
              <a:defRPr sz="20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Comparison B</a:t>
            </a:r>
          </a:p>
        </p:txBody>
      </p:sp>
      <p:sp>
        <p:nvSpPr>
          <p:cNvPr id="6" name="Content Placeholder 5">
            <a:extLst>
              <a:ext uri="{FF2B5EF4-FFF2-40B4-BE49-F238E27FC236}">
                <a16:creationId xmlns:a16="http://schemas.microsoft.com/office/drawing/2014/main" id="{859B00CE-B18A-524C-B912-CE8D3A8FB7F8}"/>
              </a:ext>
            </a:extLst>
          </p:cNvPr>
          <p:cNvSpPr>
            <a:spLocks noGrp="1"/>
          </p:cNvSpPr>
          <p:nvPr>
            <p:ph sz="quarter" idx="4" hasCustomPrompt="1"/>
          </p:nvPr>
        </p:nvSpPr>
        <p:spPr>
          <a:xfrm>
            <a:off x="6324600" y="1902692"/>
            <a:ext cx="5524500" cy="4269508"/>
          </a:xfrm>
        </p:spPr>
        <p:txBody>
          <a:bodyPr/>
          <a:lstStyle>
            <a:lvl1pPr>
              <a:defRPr b="0">
                <a:solidFill>
                  <a:schemeClr val="tx1"/>
                </a:solidFill>
              </a:defRPr>
            </a:lvl1pPr>
            <a:lvl2pPr>
              <a:defRPr/>
            </a:lvl2pPr>
            <a:lvl3pPr>
              <a:defRPr/>
            </a:lvl3pPr>
            <a:lvl4pPr>
              <a:defRPr/>
            </a:lvl4pPr>
            <a:lvl5pPr>
              <a:defRPr/>
            </a:lvl5pPr>
          </a:lstStyle>
          <a:p>
            <a:pPr lvl="0"/>
            <a:r>
              <a:rPr lang="en-US"/>
              <a:t>Indent to cycle through styles</a:t>
            </a:r>
          </a:p>
          <a:p>
            <a:pPr lvl="1"/>
            <a:r>
              <a:rPr lang="en-US"/>
              <a:t>Indent to cycle through styles</a:t>
            </a:r>
          </a:p>
          <a:p>
            <a:pPr lvl="2"/>
            <a:r>
              <a:rPr lang="en-US"/>
              <a:t>Indent to cycle through styles</a:t>
            </a:r>
          </a:p>
          <a:p>
            <a:pPr lvl="3"/>
            <a:r>
              <a:rPr lang="en-US"/>
              <a:t>Indent to cycle through styles</a:t>
            </a:r>
          </a:p>
          <a:p>
            <a:pPr lvl="4"/>
            <a:r>
              <a:rPr lang="en-US"/>
              <a:t>Indent to cycle through styles</a:t>
            </a:r>
          </a:p>
        </p:txBody>
      </p:sp>
      <p:cxnSp>
        <p:nvCxnSpPr>
          <p:cNvPr id="14" name="Straight Connector 13">
            <a:extLst>
              <a:ext uri="{FF2B5EF4-FFF2-40B4-BE49-F238E27FC236}">
                <a16:creationId xmlns:a16="http://schemas.microsoft.com/office/drawing/2014/main" id="{8BB041EA-A84E-504E-8265-EA474A31BBAA}"/>
              </a:ext>
            </a:extLst>
          </p:cNvPr>
          <p:cNvCxnSpPr>
            <a:cxnSpLocks/>
          </p:cNvCxnSpPr>
          <p:nvPr userDrawn="1"/>
        </p:nvCxnSpPr>
        <p:spPr>
          <a:xfrm flipH="1">
            <a:off x="342900" y="304800"/>
            <a:ext cx="115062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CB02D46-2F66-FF48-BD6A-1A7C5404E564}"/>
              </a:ext>
            </a:extLst>
          </p:cNvPr>
          <p:cNvCxnSpPr>
            <a:cxnSpLocks/>
          </p:cNvCxnSpPr>
          <p:nvPr userDrawn="1"/>
        </p:nvCxnSpPr>
        <p:spPr>
          <a:xfrm flipH="1">
            <a:off x="342900" y="6172201"/>
            <a:ext cx="55245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ADC6CFC-6A73-184A-B5F9-6D40FA253719}"/>
              </a:ext>
            </a:extLst>
          </p:cNvPr>
          <p:cNvCxnSpPr>
            <a:cxnSpLocks/>
          </p:cNvCxnSpPr>
          <p:nvPr userDrawn="1"/>
        </p:nvCxnSpPr>
        <p:spPr>
          <a:xfrm flipH="1">
            <a:off x="6324600" y="6172201"/>
            <a:ext cx="55245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1F81C8E9-5241-3845-874F-FF897683A6C2}"/>
              </a:ext>
            </a:extLst>
          </p:cNvPr>
          <p:cNvSpPr/>
          <p:nvPr userDrawn="1"/>
        </p:nvSpPr>
        <p:spPr>
          <a:xfrm>
            <a:off x="342899" y="1142999"/>
            <a:ext cx="1170103" cy="1068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0F49E9A5-72E4-684B-826C-D2E73353A24F}"/>
              </a:ext>
            </a:extLst>
          </p:cNvPr>
          <p:cNvCxnSpPr>
            <a:cxnSpLocks/>
          </p:cNvCxnSpPr>
          <p:nvPr userDrawn="1"/>
        </p:nvCxnSpPr>
        <p:spPr>
          <a:xfrm flipH="1">
            <a:off x="342899" y="1249824"/>
            <a:ext cx="5524501"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C4329695-7C69-E342-ABEA-424BE45EF17D}"/>
              </a:ext>
            </a:extLst>
          </p:cNvPr>
          <p:cNvSpPr/>
          <p:nvPr userDrawn="1"/>
        </p:nvSpPr>
        <p:spPr>
          <a:xfrm>
            <a:off x="6324599" y="1142999"/>
            <a:ext cx="1170103" cy="1068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45D7D09A-9633-FF4E-9803-F1C51BE50028}"/>
              </a:ext>
            </a:extLst>
          </p:cNvPr>
          <p:cNvCxnSpPr>
            <a:cxnSpLocks/>
          </p:cNvCxnSpPr>
          <p:nvPr userDrawn="1"/>
        </p:nvCxnSpPr>
        <p:spPr>
          <a:xfrm flipH="1">
            <a:off x="6324599" y="1249824"/>
            <a:ext cx="5524501"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593953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image" Target="../media/image5.png"/><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0FFA81-3FDE-C948-99A3-CD602A0DC27E}"/>
              </a:ext>
            </a:extLst>
          </p:cNvPr>
          <p:cNvSpPr>
            <a:spLocks noGrp="1"/>
          </p:cNvSpPr>
          <p:nvPr>
            <p:ph type="title"/>
          </p:nvPr>
        </p:nvSpPr>
        <p:spPr>
          <a:xfrm>
            <a:off x="342900" y="304800"/>
            <a:ext cx="11506200" cy="838199"/>
          </a:xfrm>
          <a:prstGeom prst="rect">
            <a:avLst/>
          </a:prstGeom>
        </p:spPr>
        <p:txBody>
          <a:bodyPr vert="horz" lIns="0" tIns="0" rIns="0" bIns="0" rtlCol="0" anchor="ctr">
            <a:normAutofit/>
          </a:bodyPr>
          <a:lstStyle/>
          <a:p>
            <a:endParaRPr lang="en-US"/>
          </a:p>
        </p:txBody>
      </p:sp>
      <p:sp>
        <p:nvSpPr>
          <p:cNvPr id="3" name="Text Placeholder 2">
            <a:extLst>
              <a:ext uri="{FF2B5EF4-FFF2-40B4-BE49-F238E27FC236}">
                <a16:creationId xmlns:a16="http://schemas.microsoft.com/office/drawing/2014/main" id="{8A8F2BCD-4EBC-9B43-B708-F772329A4BA0}"/>
              </a:ext>
            </a:extLst>
          </p:cNvPr>
          <p:cNvSpPr>
            <a:spLocks noGrp="1"/>
          </p:cNvSpPr>
          <p:nvPr>
            <p:ph type="body" idx="1"/>
          </p:nvPr>
        </p:nvSpPr>
        <p:spPr>
          <a:xfrm>
            <a:off x="342900" y="1485901"/>
            <a:ext cx="11506200" cy="4686300"/>
          </a:xfrm>
          <a:prstGeom prst="rect">
            <a:avLst/>
          </a:prstGeom>
        </p:spPr>
        <p:txBody>
          <a:bodyPr vert="horz" lIns="0" tIns="0" rIns="0" bIns="9144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Box 18">
            <a:extLst>
              <a:ext uri="{FF2B5EF4-FFF2-40B4-BE49-F238E27FC236}">
                <a16:creationId xmlns:a16="http://schemas.microsoft.com/office/drawing/2014/main" id="{738E55B4-A609-D24F-B724-7C8A8ECFAC25}"/>
              </a:ext>
            </a:extLst>
          </p:cNvPr>
          <p:cNvSpPr txBox="1"/>
          <p:nvPr userDrawn="1"/>
        </p:nvSpPr>
        <p:spPr>
          <a:xfrm>
            <a:off x="342900" y="6358142"/>
            <a:ext cx="187551" cy="184666"/>
          </a:xfrm>
          <a:prstGeom prst="rect">
            <a:avLst/>
          </a:prstGeom>
          <a:noFill/>
        </p:spPr>
        <p:txBody>
          <a:bodyPr wrap="none" lIns="0" tIns="0" rIns="0" bIns="0" rtlCol="0" anchor="b">
            <a:noAutofit/>
          </a:bodyPr>
          <a:lstStyle/>
          <a:p>
            <a:pPr algn="l"/>
            <a:fld id="{D6467438-98DF-2F46-B528-C4DCFE913B64}" type="slidenum">
              <a:rPr lang="en-US" sz="1200" smtClean="0">
                <a:solidFill>
                  <a:schemeClr val="tx2"/>
                </a:solidFill>
              </a:rPr>
              <a:pPr algn="l"/>
              <a:t>‹#›</a:t>
            </a:fld>
            <a:endParaRPr lang="en-US" sz="1200">
              <a:solidFill>
                <a:schemeClr val="tx2"/>
              </a:solidFill>
            </a:endParaRPr>
          </a:p>
        </p:txBody>
      </p:sp>
      <p:pic>
        <p:nvPicPr>
          <p:cNvPr id="6" name="Picture 5">
            <a:extLst>
              <a:ext uri="{FF2B5EF4-FFF2-40B4-BE49-F238E27FC236}">
                <a16:creationId xmlns:a16="http://schemas.microsoft.com/office/drawing/2014/main" id="{AF385757-BB92-AD42-AF7E-C419A6F312FE}"/>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0039928" y="6339670"/>
            <a:ext cx="1846116" cy="211534"/>
          </a:xfrm>
          <a:prstGeom prst="rect">
            <a:avLst/>
          </a:prstGeom>
        </p:spPr>
      </p:pic>
    </p:spTree>
    <p:extLst>
      <p:ext uri="{BB962C8B-B14F-4D97-AF65-F5344CB8AC3E}">
        <p14:creationId xmlns:p14="http://schemas.microsoft.com/office/powerpoint/2010/main" val="27366271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91" r:id="rId11"/>
    <p:sldLayoutId id="2147483694" r:id="rId12"/>
  </p:sldLayoutIdLst>
  <p:transition>
    <p:fade/>
  </p:transition>
  <p:hf hdr="0" ftr="0" dt="0"/>
  <p:txStyles>
    <p:titleStyle>
      <a:lvl1pPr algn="l" defTabSz="914400" rtl="0" eaLnBrk="1" latinLnBrk="0" hangingPunct="1">
        <a:lnSpc>
          <a:spcPct val="90000"/>
        </a:lnSpc>
        <a:spcBef>
          <a:spcPct val="0"/>
        </a:spcBef>
        <a:buNone/>
        <a:defRPr sz="2400" kern="1200">
          <a:solidFill>
            <a:schemeClr val="tx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2"/>
          </a:solidFill>
          <a:latin typeface="+mn-lt"/>
          <a:ea typeface="+mn-ea"/>
          <a:cs typeface="+mn-cs"/>
        </a:defRPr>
      </a:lvl1pPr>
      <a:lvl2pPr marL="0" indent="0" algn="l" defTabSz="914400" rtl="0" eaLnBrk="1" latinLnBrk="0" hangingPunct="1">
        <a:lnSpc>
          <a:spcPct val="90000"/>
        </a:lnSpc>
        <a:spcBef>
          <a:spcPts val="600"/>
        </a:spcBef>
        <a:spcAft>
          <a:spcPts val="600"/>
        </a:spcAft>
        <a:buFont typeface="Arial" panose="020B0604020202020204" pitchFamily="34" charset="0"/>
        <a:buNone/>
        <a:defRPr sz="1800" kern="1200">
          <a:solidFill>
            <a:schemeClr val="tx1">
              <a:lumMod val="60000"/>
              <a:lumOff val="40000"/>
            </a:schemeClr>
          </a:solidFill>
          <a:latin typeface="+mn-lt"/>
          <a:ea typeface="+mn-ea"/>
          <a:cs typeface="+mn-cs"/>
        </a:defRPr>
      </a:lvl2pPr>
      <a:lvl3pPr marL="365760" indent="-182880" algn="l" defTabSz="914400" rtl="0" eaLnBrk="1" latinLnBrk="0" hangingPunct="1">
        <a:lnSpc>
          <a:spcPct val="90000"/>
        </a:lnSpc>
        <a:spcBef>
          <a:spcPts val="600"/>
        </a:spcBef>
        <a:spcAft>
          <a:spcPts val="600"/>
        </a:spcAft>
        <a:buClr>
          <a:schemeClr val="bg2"/>
        </a:buClr>
        <a:buFont typeface="Wingdings" pitchFamily="2" charset="2"/>
        <a:buChar char="§"/>
        <a:defRPr sz="1600" kern="1200">
          <a:solidFill>
            <a:schemeClr val="tx1"/>
          </a:solidFill>
          <a:latin typeface="+mn-lt"/>
          <a:ea typeface="+mn-ea"/>
          <a:cs typeface="+mn-cs"/>
        </a:defRPr>
      </a:lvl3pPr>
      <a:lvl4pPr marL="548640" indent="-182880" algn="l" defTabSz="914400" rtl="0" eaLnBrk="1" latinLnBrk="0" hangingPunct="1">
        <a:lnSpc>
          <a:spcPct val="90000"/>
        </a:lnSpc>
        <a:spcBef>
          <a:spcPts val="600"/>
        </a:spcBef>
        <a:spcAft>
          <a:spcPts val="600"/>
        </a:spcAft>
        <a:buClr>
          <a:schemeClr val="bg1">
            <a:lumMod val="75000"/>
          </a:schemeClr>
        </a:buClr>
        <a:buFont typeface="Wingdings" pitchFamily="2" charset="2"/>
        <a:buChar char="§"/>
        <a:defRPr sz="1400" kern="1200">
          <a:solidFill>
            <a:schemeClr val="tx1">
              <a:lumMod val="60000"/>
              <a:lumOff val="40000"/>
            </a:schemeClr>
          </a:solidFill>
          <a:latin typeface="+mn-lt"/>
          <a:ea typeface="+mn-ea"/>
          <a:cs typeface="+mn-cs"/>
        </a:defRPr>
      </a:lvl4pPr>
      <a:lvl5pPr marL="731520" indent="-182880" algn="l" defTabSz="914400" rtl="0" eaLnBrk="1" latinLnBrk="0" hangingPunct="1">
        <a:lnSpc>
          <a:spcPct val="90000"/>
        </a:lnSpc>
        <a:spcBef>
          <a:spcPts val="600"/>
        </a:spcBef>
        <a:spcAft>
          <a:spcPts val="600"/>
        </a:spcAft>
        <a:buClr>
          <a:schemeClr val="bg1">
            <a:lumMod val="90000"/>
          </a:schemeClr>
        </a:buClr>
        <a:buFont typeface="Wingdings" pitchFamily="2" charset="2"/>
        <a:buChar char="§"/>
        <a:defRPr sz="1200" kern="1200">
          <a:solidFill>
            <a:schemeClr val="tx1">
              <a:lumMod val="40000"/>
              <a:lumOff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92">
          <p15:clr>
            <a:srgbClr val="F26B43"/>
          </p15:clr>
        </p15:guide>
        <p15:guide id="2" pos="3840">
          <p15:clr>
            <a:srgbClr val="F26B43"/>
          </p15:clr>
        </p15:guide>
        <p15:guide id="3" pos="216">
          <p15:clr>
            <a:srgbClr val="F26B43"/>
          </p15:clr>
        </p15:guide>
        <p15:guide id="4" pos="7464">
          <p15:clr>
            <a:srgbClr val="F26B43"/>
          </p15:clr>
        </p15:guide>
        <p15:guide id="5" orient="horz" pos="4104">
          <p15:clr>
            <a:srgbClr val="F26B43"/>
          </p15:clr>
        </p15:guide>
        <p15:guide id="6" orient="horz" pos="2520">
          <p15:clr>
            <a:srgbClr val="F26B43"/>
          </p15:clr>
        </p15:guide>
        <p15:guide id="7" pos="3696">
          <p15:clr>
            <a:srgbClr val="F26B43"/>
          </p15:clr>
        </p15:guide>
        <p15:guide id="8" pos="3984">
          <p15:clr>
            <a:srgbClr val="F26B43"/>
          </p15:clr>
        </p15:guide>
        <p15:guide id="9" orient="horz" pos="720">
          <p15:clr>
            <a:srgbClr val="F26B43"/>
          </p15:clr>
        </p15:guide>
        <p15:guide id="10" orient="horz" pos="936">
          <p15:clr>
            <a:srgbClr val="F26B43"/>
          </p15:clr>
        </p15:guide>
        <p15:guide id="11" orient="horz" pos="3888">
          <p15:clr>
            <a:srgbClr val="F26B43"/>
          </p15:clr>
        </p15:guide>
        <p15:guide id="12" pos="3264">
          <p15:clr>
            <a:srgbClr val="F26B43"/>
          </p15:clr>
        </p15:guide>
        <p15:guide id="13" pos="3408">
          <p15:clr>
            <a:srgbClr val="F26B43"/>
          </p15:clr>
        </p15:guide>
        <p15:guide id="14" pos="4416">
          <p15:clr>
            <a:srgbClr val="F26B43"/>
          </p15:clr>
        </p15:guide>
        <p15:guide id="15" pos="427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66000" y="1633535"/>
            <a:ext cx="10260000" cy="4395787"/>
          </a:xfrm>
          <a:prstGeom prst="rect">
            <a:avLst/>
          </a:prstGeom>
        </p:spPr>
        <p:txBody>
          <a:bodyPr vert="horz" lIns="0" tIns="0" rIns="0" bIns="0" rtlCol="0">
            <a:normAutofit/>
          </a:bodyPr>
          <a:lstStyle/>
          <a:p>
            <a:pPr lvl="0"/>
            <a:r>
              <a:rPr lang="en-US"/>
              <a:t>Indent 1</a:t>
            </a:r>
          </a:p>
          <a:p>
            <a:pPr lvl="1"/>
            <a:r>
              <a:rPr lang="en-US"/>
              <a:t>Indent 2</a:t>
            </a:r>
          </a:p>
          <a:p>
            <a:pPr lvl="2"/>
            <a:r>
              <a:rPr lang="en-US"/>
              <a:t>Indent 3</a:t>
            </a:r>
          </a:p>
          <a:p>
            <a:pPr lvl="3"/>
            <a:r>
              <a:rPr lang="en-US"/>
              <a:t>Indent 4</a:t>
            </a:r>
          </a:p>
          <a:p>
            <a:pPr lvl="4"/>
            <a:r>
              <a:rPr lang="en-US"/>
              <a:t>Indent 5</a:t>
            </a:r>
            <a:endParaRPr lang="en-GB"/>
          </a:p>
        </p:txBody>
      </p:sp>
      <p:sp>
        <p:nvSpPr>
          <p:cNvPr id="2" name="Title Placeholder 1"/>
          <p:cNvSpPr>
            <a:spLocks noGrp="1"/>
          </p:cNvSpPr>
          <p:nvPr>
            <p:ph type="title"/>
          </p:nvPr>
        </p:nvSpPr>
        <p:spPr>
          <a:xfrm>
            <a:off x="966000" y="632101"/>
            <a:ext cx="10260000" cy="369332"/>
          </a:xfrm>
          <a:prstGeom prst="rect">
            <a:avLst/>
          </a:prstGeom>
        </p:spPr>
        <p:txBody>
          <a:bodyPr vert="horz" lIns="0" tIns="0" rIns="0" bIns="0" rtlCol="0" anchor="ctr" anchorCtr="0">
            <a:spAutoFit/>
          </a:bodyPr>
          <a:lstStyle/>
          <a:p>
            <a:r>
              <a:rPr lang="en-US"/>
              <a:t>Click to edit Master title style</a:t>
            </a:r>
            <a:endParaRPr lang="en-GB"/>
          </a:p>
        </p:txBody>
      </p:sp>
    </p:spTree>
    <p:extLst>
      <p:ext uri="{BB962C8B-B14F-4D97-AF65-F5344CB8AC3E}">
        <p14:creationId xmlns:p14="http://schemas.microsoft.com/office/powerpoint/2010/main" val="1819691939"/>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 id="2147483692" r:id="rId19"/>
    <p:sldLayoutId id="2147483693" r:id="rId20"/>
    <p:sldLayoutId id="2147483695"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ct val="100000"/>
        </a:lnSpc>
        <a:spcBef>
          <a:spcPct val="0"/>
        </a:spcBef>
        <a:buNone/>
        <a:defRPr sz="2400" b="1" kern="1200" spc="-30" baseline="0">
          <a:solidFill>
            <a:srgbClr val="004A80"/>
          </a:solidFill>
          <a:latin typeface="+mj-lt"/>
          <a:ea typeface="+mj-ea"/>
          <a:cs typeface="+mj-cs"/>
        </a:defRPr>
      </a:lvl1pPr>
    </p:titleStyle>
    <p:bodyStyle>
      <a:lvl1pPr marL="0" indent="0" algn="l" defTabSz="914400" rtl="0" eaLnBrk="1" latinLnBrk="0" hangingPunct="1">
        <a:lnSpc>
          <a:spcPct val="100000"/>
        </a:lnSpc>
        <a:spcBef>
          <a:spcPts val="600"/>
        </a:spcBef>
        <a:spcAft>
          <a:spcPts val="600"/>
        </a:spcAft>
        <a:buFont typeface="Arial" panose="020B0604020202020204" pitchFamily="34" charset="0"/>
        <a:buNone/>
        <a:defRPr sz="1800" b="1" kern="1200" spc="-30" baseline="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b="0" kern="1200" spc="-30" baseline="0">
          <a:solidFill>
            <a:schemeClr val="tx2"/>
          </a:solidFill>
          <a:latin typeface="+mn-lt"/>
          <a:ea typeface="+mn-ea"/>
          <a:cs typeface="+mn-cs"/>
        </a:defRPr>
      </a:lvl2pPr>
      <a:lvl3pPr marL="548640" indent="-360000" algn="l" defTabSz="914400" rtl="0" eaLnBrk="1" latinLnBrk="0" hangingPunct="1">
        <a:lnSpc>
          <a:spcPct val="100000"/>
        </a:lnSpc>
        <a:spcBef>
          <a:spcPts val="600"/>
        </a:spcBef>
        <a:spcAft>
          <a:spcPts val="1200"/>
        </a:spcAft>
        <a:buSzPct val="143000"/>
        <a:buFontTx/>
        <a:buBlip>
          <a:blip r:embed="rId23"/>
        </a:buBlip>
        <a:defRPr sz="1600" kern="1200" spc="-30" baseline="0">
          <a:solidFill>
            <a:schemeClr val="tx2"/>
          </a:solidFill>
          <a:latin typeface="+mn-lt"/>
          <a:ea typeface="+mn-ea"/>
          <a:cs typeface="+mn-cs"/>
        </a:defRPr>
      </a:lvl3pPr>
      <a:lvl4pPr marL="777240" indent="-216000" algn="l" defTabSz="914400" rtl="0" eaLnBrk="1" latinLnBrk="0" hangingPunct="1">
        <a:lnSpc>
          <a:spcPct val="100000"/>
        </a:lnSpc>
        <a:spcBef>
          <a:spcPts val="0"/>
        </a:spcBef>
        <a:spcAft>
          <a:spcPts val="600"/>
        </a:spcAft>
        <a:buClr>
          <a:schemeClr val="accent3"/>
        </a:buClr>
        <a:buFont typeface="Arial" panose="020B0604020202020204" pitchFamily="34" charset="0"/>
        <a:buChar char="•"/>
        <a:defRPr sz="1400" kern="1200" spc="-30" baseline="0">
          <a:solidFill>
            <a:schemeClr val="accent2"/>
          </a:solidFill>
          <a:latin typeface="+mn-lt"/>
          <a:ea typeface="+mn-ea"/>
          <a:cs typeface="+mn-cs"/>
        </a:defRPr>
      </a:lvl4pPr>
      <a:lvl5pPr marL="972000" indent="-180000" algn="l" defTabSz="914400" rtl="0" eaLnBrk="1" latinLnBrk="0" hangingPunct="1">
        <a:lnSpc>
          <a:spcPct val="100000"/>
        </a:lnSpc>
        <a:spcBef>
          <a:spcPts val="0"/>
        </a:spcBef>
        <a:spcAft>
          <a:spcPts val="600"/>
        </a:spcAft>
        <a:buFont typeface="Mark" panose="02000400000000000000" pitchFamily="50" charset="0"/>
        <a:buChar char="-"/>
        <a:defRPr sz="1200" kern="1200" spc="-30" baseline="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 Id="rId5" Type="http://schemas.openxmlformats.org/officeDocument/2006/relationships/image" Target="../media/image36.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3.svg"/><Relationship Id="rId7" Type="http://schemas.openxmlformats.org/officeDocument/2006/relationships/image" Target="../media/image56.png"/><Relationship Id="rId2" Type="http://schemas.openxmlformats.org/officeDocument/2006/relationships/image" Target="../media/image52.png"/><Relationship Id="rId1" Type="http://schemas.openxmlformats.org/officeDocument/2006/relationships/slideLayout" Target="../slideLayouts/slideLayout1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5.png"/><Relationship Id="rId1" Type="http://schemas.openxmlformats.org/officeDocument/2006/relationships/slideLayout" Target="../slideLayouts/slideLayout12.xml"/><Relationship Id="rId5" Type="http://schemas.openxmlformats.org/officeDocument/2006/relationships/image" Target="../media/image60.jpeg"/><Relationship Id="rId4" Type="http://schemas.openxmlformats.org/officeDocument/2006/relationships/image" Target="../media/image59.jpeg"/></Relationships>
</file>

<file path=ppt/slides/_rels/slide2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12.xml"/><Relationship Id="rId5" Type="http://schemas.openxmlformats.org/officeDocument/2006/relationships/image" Target="../media/image63.pn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5.png"/><Relationship Id="rId7" Type="http://schemas.openxmlformats.org/officeDocument/2006/relationships/customXml" Target="../ink/ink2.xm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660.png"/><Relationship Id="rId5" Type="http://schemas.openxmlformats.org/officeDocument/2006/relationships/customXml" Target="../ink/ink1.xml"/><Relationship Id="rId10" Type="http://schemas.openxmlformats.org/officeDocument/2006/relationships/image" Target="../media/image67.jpeg"/><Relationship Id="rId4" Type="http://schemas.openxmlformats.org/officeDocument/2006/relationships/hyperlink" Target="https://techcommunity.microsoft.com/t5/Exchange-Team-Blog/Upcoming-changes-to-Exchange-Web-Services-EWS-API-for-Office-365/ba-p/608055" TargetMode="External"/><Relationship Id="rId9" Type="http://schemas.openxmlformats.org/officeDocument/2006/relationships/image" Target="../media/image66.png"/></Relationships>
</file>

<file path=ppt/slides/_rels/slide2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jpeg"/><Relationship Id="rId7" Type="http://schemas.openxmlformats.org/officeDocument/2006/relationships/image" Target="../media/image25.png"/><Relationship Id="rId2" Type="http://schemas.openxmlformats.org/officeDocument/2006/relationships/image" Target="../media/image21.jpeg"/><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erson standing in front of a window&#10;&#10;Description automatically generated">
            <a:extLst>
              <a:ext uri="{FF2B5EF4-FFF2-40B4-BE49-F238E27FC236}">
                <a16:creationId xmlns:a16="http://schemas.microsoft.com/office/drawing/2014/main" id="{DB991FC3-8242-4697-93E5-9EFC21F747C0}"/>
              </a:ext>
            </a:extLst>
          </p:cNvPr>
          <p:cNvPicPr>
            <a:picLocks noChangeAspect="1"/>
          </p:cNvPicPr>
          <p:nvPr/>
        </p:nvPicPr>
        <p:blipFill rotWithShape="1">
          <a:blip r:embed="rId3">
            <a:extLst>
              <a:ext uri="{28A0092B-C50C-407E-A947-70E740481C1C}">
                <a14:useLocalDpi xmlns:a14="http://schemas.microsoft.com/office/drawing/2010/main" val="0"/>
              </a:ext>
            </a:extLst>
          </a:blip>
          <a:srcRect l="3537" r="4044"/>
          <a:stretch/>
        </p:blipFill>
        <p:spPr>
          <a:xfrm>
            <a:off x="0" y="-34862"/>
            <a:ext cx="12192000" cy="6892862"/>
          </a:xfrm>
          <a:prstGeom prst="rect">
            <a:avLst/>
          </a:prstGeom>
        </p:spPr>
      </p:pic>
      <p:sp>
        <p:nvSpPr>
          <p:cNvPr id="7" name="Rectangle 6">
            <a:extLst>
              <a:ext uri="{FF2B5EF4-FFF2-40B4-BE49-F238E27FC236}">
                <a16:creationId xmlns:a16="http://schemas.microsoft.com/office/drawing/2014/main" id="{1D8A219F-7F50-476E-9DB2-B561BC5CAC0A}"/>
              </a:ext>
            </a:extLst>
          </p:cNvPr>
          <p:cNvSpPr/>
          <p:nvPr/>
        </p:nvSpPr>
        <p:spPr>
          <a:xfrm>
            <a:off x="3643313" y="5454134"/>
            <a:ext cx="8548687" cy="584775"/>
          </a:xfrm>
          <a:prstGeom prst="rect">
            <a:avLst/>
          </a:prstGeom>
          <a:solidFill>
            <a:schemeClr val="accent1"/>
          </a:solidFill>
        </p:spPr>
        <p:txBody>
          <a:bodyPr wrap="square">
            <a:spAutoFit/>
          </a:bodyPr>
          <a:lstStyle/>
          <a:p>
            <a:r>
              <a:rPr lang="en-US" sz="3200" b="1" dirty="0">
                <a:solidFill>
                  <a:schemeClr val="bg1"/>
                </a:solidFill>
              </a:rPr>
              <a:t>Add touchless collaboration to any space</a:t>
            </a:r>
          </a:p>
        </p:txBody>
      </p:sp>
    </p:spTree>
    <p:extLst>
      <p:ext uri="{BB962C8B-B14F-4D97-AF65-F5344CB8AC3E}">
        <p14:creationId xmlns:p14="http://schemas.microsoft.com/office/powerpoint/2010/main" val="3869729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8C6B6C7-A2D8-544F-AE98-E7AB2C9E3F9F}"/>
              </a:ext>
            </a:extLst>
          </p:cNvPr>
          <p:cNvSpPr>
            <a:spLocks noGrp="1"/>
          </p:cNvSpPr>
          <p:nvPr>
            <p:ph type="title"/>
          </p:nvPr>
        </p:nvSpPr>
        <p:spPr/>
        <p:txBody>
          <a:bodyPr/>
          <a:lstStyle/>
          <a:p>
            <a:r>
              <a:rPr lang="en-US" dirty="0"/>
              <a:t>Simple, consistent user experience in every room and space</a:t>
            </a:r>
          </a:p>
        </p:txBody>
      </p:sp>
      <p:pic>
        <p:nvPicPr>
          <p:cNvPr id="6" name="Content Placeholder 5">
            <a:extLst>
              <a:ext uri="{FF2B5EF4-FFF2-40B4-BE49-F238E27FC236}">
                <a16:creationId xmlns:a16="http://schemas.microsoft.com/office/drawing/2014/main" id="{29615863-0BF8-9B48-BC41-1FB9FEFADF65}"/>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42900" y="1142999"/>
            <a:ext cx="6022976" cy="4015317"/>
          </a:xfrm>
        </p:spPr>
      </p:pic>
      <p:sp>
        <p:nvSpPr>
          <p:cNvPr id="8" name="Content Placeholder 7">
            <a:extLst>
              <a:ext uri="{FF2B5EF4-FFF2-40B4-BE49-F238E27FC236}">
                <a16:creationId xmlns:a16="http://schemas.microsoft.com/office/drawing/2014/main" id="{3017DC14-7D98-4248-87D9-EAAF87058363}"/>
              </a:ext>
            </a:extLst>
          </p:cNvPr>
          <p:cNvSpPr>
            <a:spLocks noGrp="1"/>
          </p:cNvSpPr>
          <p:nvPr>
            <p:ph sz="quarter" idx="4294967295"/>
          </p:nvPr>
        </p:nvSpPr>
        <p:spPr>
          <a:xfrm>
            <a:off x="7022042" y="1565805"/>
            <a:ext cx="4391025" cy="4395787"/>
          </a:xfrm>
        </p:spPr>
        <p:txBody>
          <a:bodyPr>
            <a:normAutofit/>
          </a:bodyPr>
          <a:lstStyle/>
          <a:p>
            <a:pPr lvl="1"/>
            <a:r>
              <a:rPr lang="en-US" dirty="0">
                <a:solidFill>
                  <a:schemeClr val="tx1"/>
                </a:solidFill>
              </a:rPr>
              <a:t>From AirMedia app </a:t>
            </a:r>
          </a:p>
          <a:p>
            <a:pPr lvl="1"/>
            <a:r>
              <a:rPr lang="en-US" dirty="0">
                <a:solidFill>
                  <a:schemeClr val="tx1"/>
                </a:solidFill>
              </a:rPr>
              <a:t>or </a:t>
            </a:r>
          </a:p>
          <a:p>
            <a:pPr lvl="1"/>
            <a:r>
              <a:rPr lang="en-US" dirty="0">
                <a:solidFill>
                  <a:schemeClr val="tx1"/>
                </a:solidFill>
              </a:rPr>
              <a:t>Native mirroring from devices running: </a:t>
            </a:r>
          </a:p>
          <a:p>
            <a:pPr lvl="1"/>
            <a:r>
              <a:rPr lang="en-US" dirty="0">
                <a:solidFill>
                  <a:schemeClr val="tx1"/>
                </a:solidFill>
              </a:rPr>
              <a:t>Windows</a:t>
            </a:r>
          </a:p>
          <a:p>
            <a:pPr lvl="1"/>
            <a:r>
              <a:rPr lang="en-US" dirty="0">
                <a:solidFill>
                  <a:schemeClr val="tx1"/>
                </a:solidFill>
              </a:rPr>
              <a:t>MacOS</a:t>
            </a:r>
            <a:endParaRPr lang="en-US" baseline="60000" dirty="0">
              <a:solidFill>
                <a:schemeClr val="tx1"/>
              </a:solidFill>
            </a:endParaRPr>
          </a:p>
          <a:p>
            <a:pPr lvl="1"/>
            <a:r>
              <a:rPr lang="en-US" dirty="0">
                <a:solidFill>
                  <a:schemeClr val="tx1"/>
                </a:solidFill>
              </a:rPr>
              <a:t>Android</a:t>
            </a:r>
            <a:endParaRPr lang="en-US" baseline="60000" dirty="0">
              <a:solidFill>
                <a:schemeClr val="tx1"/>
              </a:solidFill>
            </a:endParaRPr>
          </a:p>
          <a:p>
            <a:pPr lvl="1"/>
            <a:r>
              <a:rPr lang="en-US" dirty="0">
                <a:solidFill>
                  <a:schemeClr val="tx1"/>
                </a:solidFill>
              </a:rPr>
              <a:t>iOS</a:t>
            </a:r>
            <a:endParaRPr lang="en-US" baseline="80000" dirty="0">
              <a:solidFill>
                <a:schemeClr val="tx1"/>
              </a:solidFill>
            </a:endParaRPr>
          </a:p>
          <a:p>
            <a:pPr lvl="1"/>
            <a:r>
              <a:rPr lang="en-US" dirty="0">
                <a:solidFill>
                  <a:schemeClr val="tx1"/>
                </a:solidFill>
              </a:rPr>
              <a:t>Chrome OS</a:t>
            </a:r>
            <a:endParaRPr lang="en-US" baseline="40000" dirty="0">
              <a:solidFill>
                <a:schemeClr val="tx1"/>
              </a:solidFill>
            </a:endParaRPr>
          </a:p>
        </p:txBody>
      </p:sp>
    </p:spTree>
    <p:extLst>
      <p:ext uri="{BB962C8B-B14F-4D97-AF65-F5344CB8AC3E}">
        <p14:creationId xmlns:p14="http://schemas.microsoft.com/office/powerpoint/2010/main" val="157668564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342900" y="266699"/>
            <a:ext cx="11506200" cy="838199"/>
          </a:xfrm>
        </p:spPr>
        <p:txBody>
          <a:bodyPr/>
          <a:lstStyle/>
          <a:p>
            <a:r>
              <a:rPr lang="en-US" dirty="0"/>
              <a:t>Simple, consistent user experience in every room and space</a:t>
            </a:r>
          </a:p>
        </p:txBody>
      </p:sp>
      <p:sp>
        <p:nvSpPr>
          <p:cNvPr id="5" name="Content Placeholder 1"/>
          <p:cNvSpPr>
            <a:spLocks noGrp="1"/>
          </p:cNvSpPr>
          <p:nvPr>
            <p:ph idx="1"/>
          </p:nvPr>
        </p:nvSpPr>
        <p:spPr>
          <a:xfrm>
            <a:off x="342900" y="1828799"/>
            <a:ext cx="3980744" cy="4343401"/>
          </a:xfrm>
        </p:spPr>
        <p:txBody>
          <a:bodyPr/>
          <a:lstStyle/>
          <a:p>
            <a:pPr lvl="2"/>
            <a:r>
              <a:rPr lang="en-US" dirty="0"/>
              <a:t>Front-of-room experience – shows room availability, meeting details, and connectivity instructions</a:t>
            </a:r>
          </a:p>
          <a:p>
            <a:pPr lvl="2"/>
            <a:r>
              <a:rPr lang="en-US" dirty="0"/>
              <a:t>No more wasting valuable time figuring out how to get technology in the room or space to work</a:t>
            </a:r>
          </a:p>
          <a:p>
            <a:pPr marL="0" lvl="2" indent="0">
              <a:buNone/>
            </a:pPr>
            <a:endParaRPr lang="en-US" dirty="0"/>
          </a:p>
          <a:p>
            <a:pPr lvl="2"/>
            <a:endParaRPr lang="en-US" dirty="0"/>
          </a:p>
        </p:txBody>
      </p:sp>
      <p:pic>
        <p:nvPicPr>
          <p:cNvPr id="6" name="Picture 5">
            <a:extLst>
              <a:ext uri="{FF2B5EF4-FFF2-40B4-BE49-F238E27FC236}">
                <a16:creationId xmlns:a16="http://schemas.microsoft.com/office/drawing/2014/main" id="{061FF7C3-1DA4-1848-B87F-E8282DD5EE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2640" y="1828799"/>
            <a:ext cx="6886460" cy="4127695"/>
          </a:xfrm>
          <a:prstGeom prst="rect">
            <a:avLst/>
          </a:prstGeom>
        </p:spPr>
      </p:pic>
    </p:spTree>
    <p:extLst>
      <p:ext uri="{BB962C8B-B14F-4D97-AF65-F5344CB8AC3E}">
        <p14:creationId xmlns:p14="http://schemas.microsoft.com/office/powerpoint/2010/main" val="474718259"/>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Device agnostic</a:t>
            </a:r>
          </a:p>
        </p:txBody>
      </p:sp>
      <p:sp>
        <p:nvSpPr>
          <p:cNvPr id="7" name="Rectangle 6"/>
          <p:cNvSpPr/>
          <p:nvPr/>
        </p:nvSpPr>
        <p:spPr>
          <a:xfrm>
            <a:off x="509285" y="1967696"/>
            <a:ext cx="3046071" cy="4977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Native screen mirroring</a:t>
            </a:r>
          </a:p>
        </p:txBody>
      </p:sp>
      <p:sp>
        <p:nvSpPr>
          <p:cNvPr id="8" name="Rectangle 7"/>
          <p:cNvSpPr/>
          <p:nvPr/>
        </p:nvSpPr>
        <p:spPr>
          <a:xfrm>
            <a:off x="3902596" y="1967696"/>
            <a:ext cx="7739609" cy="4977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Non-native screen mirroring</a:t>
            </a:r>
          </a:p>
        </p:txBody>
      </p:sp>
      <p:sp>
        <p:nvSpPr>
          <p:cNvPr id="9" name="Rectangle 8"/>
          <p:cNvSpPr/>
          <p:nvPr/>
        </p:nvSpPr>
        <p:spPr>
          <a:xfrm>
            <a:off x="509286" y="2760339"/>
            <a:ext cx="1435261" cy="4977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Arial"/>
                <a:ea typeface="+mn-ea"/>
                <a:cs typeface="+mn-cs"/>
              </a:rPr>
              <a:t>AirPlay</a:t>
            </a:r>
            <a:r>
              <a:rPr kumimoji="0" lang="en-US" sz="1200" b="1" i="0" u="none" strike="noStrike" kern="1200" cap="none" spc="0" normalizeH="0" baseline="30000" noProof="0" dirty="0">
                <a:ln>
                  <a:noFill/>
                </a:ln>
                <a:solidFill>
                  <a:srgbClr val="FFFFFF"/>
                </a:solidFill>
                <a:effectLst/>
                <a:uLnTx/>
                <a:uFillTx/>
                <a:latin typeface="Arial"/>
                <a:ea typeface="+mn-ea"/>
                <a:cs typeface="+mn-cs"/>
              </a:rPr>
              <a:t>®</a:t>
            </a:r>
          </a:p>
        </p:txBody>
      </p:sp>
      <p:sp>
        <p:nvSpPr>
          <p:cNvPr id="10" name="Rectangle 9"/>
          <p:cNvSpPr/>
          <p:nvPr/>
        </p:nvSpPr>
        <p:spPr>
          <a:xfrm>
            <a:off x="2120096" y="2760338"/>
            <a:ext cx="1435261" cy="4977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a:ea typeface="+mn-ea"/>
                <a:cs typeface="+mn-cs"/>
              </a:rPr>
              <a:t>Miracast</a:t>
            </a:r>
          </a:p>
        </p:txBody>
      </p:sp>
      <p:sp>
        <p:nvSpPr>
          <p:cNvPr id="11" name="Rectangle 10"/>
          <p:cNvSpPr/>
          <p:nvPr/>
        </p:nvSpPr>
        <p:spPr>
          <a:xfrm>
            <a:off x="3902597" y="2760338"/>
            <a:ext cx="1435261" cy="4977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a:ea typeface="+mn-ea"/>
                <a:cs typeface="+mn-cs"/>
              </a:rPr>
              <a:t>Windows</a:t>
            </a:r>
          </a:p>
        </p:txBody>
      </p:sp>
      <p:sp>
        <p:nvSpPr>
          <p:cNvPr id="12" name="Rectangle 11"/>
          <p:cNvSpPr/>
          <p:nvPr/>
        </p:nvSpPr>
        <p:spPr>
          <a:xfrm>
            <a:off x="5478684" y="2760338"/>
            <a:ext cx="1435261" cy="4977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a:ea typeface="+mn-ea"/>
                <a:cs typeface="+mn-cs"/>
              </a:rPr>
              <a:t>Android</a:t>
            </a:r>
          </a:p>
        </p:txBody>
      </p:sp>
      <p:sp>
        <p:nvSpPr>
          <p:cNvPr id="13" name="Rectangle 12"/>
          <p:cNvSpPr/>
          <p:nvPr/>
        </p:nvSpPr>
        <p:spPr>
          <a:xfrm>
            <a:off x="7054771" y="2760337"/>
            <a:ext cx="1435261" cy="4977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err="1">
                <a:ln>
                  <a:noFill/>
                </a:ln>
                <a:solidFill>
                  <a:srgbClr val="FFFFFF"/>
                </a:solidFill>
                <a:effectLst/>
                <a:uLnTx/>
                <a:uFillTx/>
                <a:latin typeface="Arial"/>
                <a:ea typeface="+mn-ea"/>
                <a:cs typeface="+mn-cs"/>
              </a:rPr>
              <a:t>MacOS</a:t>
            </a:r>
            <a:endParaRPr kumimoji="0" lang="en-US" sz="1800" b="1" i="0" u="none" strike="noStrike" kern="1200" cap="none" spc="0" normalizeH="0" baseline="0" noProof="0">
              <a:ln>
                <a:noFill/>
              </a:ln>
              <a:solidFill>
                <a:srgbClr val="FFFFFF"/>
              </a:solidFill>
              <a:effectLst/>
              <a:uLnTx/>
              <a:uFillTx/>
              <a:latin typeface="Arial"/>
              <a:ea typeface="+mn-ea"/>
              <a:cs typeface="+mn-cs"/>
            </a:endParaRPr>
          </a:p>
        </p:txBody>
      </p:sp>
      <p:sp>
        <p:nvSpPr>
          <p:cNvPr id="14" name="Rectangle 13"/>
          <p:cNvSpPr/>
          <p:nvPr/>
        </p:nvSpPr>
        <p:spPr>
          <a:xfrm>
            <a:off x="8630858" y="2760337"/>
            <a:ext cx="1435261" cy="4977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a:ea typeface="+mn-ea"/>
                <a:cs typeface="+mn-cs"/>
              </a:rPr>
              <a:t>iOS</a:t>
            </a:r>
          </a:p>
        </p:txBody>
      </p:sp>
      <p:sp>
        <p:nvSpPr>
          <p:cNvPr id="15" name="Rectangle 14"/>
          <p:cNvSpPr/>
          <p:nvPr/>
        </p:nvSpPr>
        <p:spPr>
          <a:xfrm>
            <a:off x="10206945" y="2760337"/>
            <a:ext cx="1435261" cy="4977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Chrome OS</a:t>
            </a:r>
          </a:p>
        </p:txBody>
      </p:sp>
    </p:spTree>
    <p:extLst>
      <p:ext uri="{BB962C8B-B14F-4D97-AF65-F5344CB8AC3E}">
        <p14:creationId xmlns:p14="http://schemas.microsoft.com/office/powerpoint/2010/main" val="3794470210"/>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Great video: Provides low latency critical for interactive content</a:t>
            </a:r>
          </a:p>
        </p:txBody>
      </p:sp>
      <p:pic>
        <p:nvPicPr>
          <p:cNvPr id="8" name="Content Placeholder 7">
            <a:extLst>
              <a:ext uri="{FF2B5EF4-FFF2-40B4-BE49-F238E27FC236}">
                <a16:creationId xmlns:a16="http://schemas.microsoft.com/office/drawing/2014/main" id="{36FCE887-B96D-054B-9E3F-6C1F29C51182}"/>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454715" y="1485900"/>
            <a:ext cx="9282569" cy="4686300"/>
          </a:xfrm>
          <a:prstGeom prst="rect">
            <a:avLst/>
          </a:prstGeom>
        </p:spPr>
      </p:pic>
      <p:pic>
        <p:nvPicPr>
          <p:cNvPr id="5122" name="Picture 2" descr="Image result for cursor ic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88527" y="2888970"/>
            <a:ext cx="399299" cy="39929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860211709"/>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Secure endpoint: Works with your existing infrastructure</a:t>
            </a:r>
          </a:p>
        </p:txBody>
      </p:sp>
      <p:sp>
        <p:nvSpPr>
          <p:cNvPr id="16" name="Rectangle 15"/>
          <p:cNvSpPr/>
          <p:nvPr/>
        </p:nvSpPr>
        <p:spPr>
          <a:xfrm>
            <a:off x="2483318" y="1761345"/>
            <a:ext cx="7225363" cy="37216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200400" marR="0" lvl="7" indent="-338138"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a:ea typeface="+mn-ea"/>
                <a:cs typeface="+mn-cs"/>
              </a:rPr>
              <a:t>Data security</a:t>
            </a:r>
          </a:p>
          <a:p>
            <a:pPr marL="3200400" marR="0" lvl="7" indent="-338138"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a:ea typeface="+mn-ea"/>
              <a:cs typeface="+mn-cs"/>
            </a:endParaRPr>
          </a:p>
          <a:p>
            <a:pPr marL="3200400" marR="0" lvl="7" indent="-338138"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a:ea typeface="+mn-ea"/>
                <a:cs typeface="+mn-cs"/>
              </a:rPr>
              <a:t>Device authentication</a:t>
            </a:r>
          </a:p>
          <a:p>
            <a:pPr marL="3200400" marR="0" lvl="7" indent="-338138"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a:ea typeface="+mn-ea"/>
              <a:cs typeface="+mn-cs"/>
            </a:endParaRPr>
          </a:p>
          <a:p>
            <a:pPr marL="3200400" marR="0" lvl="7" indent="-338138"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a:ea typeface="+mn-ea"/>
                <a:cs typeface="+mn-cs"/>
              </a:rPr>
              <a:t>User authorization</a:t>
            </a:r>
          </a:p>
        </p:txBody>
      </p:sp>
      <p:grpSp>
        <p:nvGrpSpPr>
          <p:cNvPr id="17" name="Group 16"/>
          <p:cNvGrpSpPr/>
          <p:nvPr/>
        </p:nvGrpSpPr>
        <p:grpSpPr>
          <a:xfrm>
            <a:off x="2682098" y="2210960"/>
            <a:ext cx="2132065" cy="914400"/>
            <a:chOff x="411165" y="1949423"/>
            <a:chExt cx="2132065" cy="914400"/>
          </a:xfrm>
        </p:grpSpPr>
        <p:pic>
          <p:nvPicPr>
            <p:cNvPr id="21" name="Picture 2" descr="Image result for aes encryption logo"/>
            <p:cNvPicPr>
              <a:picLocks noChangeAspect="1" noChangeArrowheads="1"/>
            </p:cNvPicPr>
            <p:nvPr/>
          </p:nvPicPr>
          <p:blipFill>
            <a:blip r:embed="rId2" cstate="screen">
              <a:lum bright="70000" contrast="-70000"/>
              <a:extLst>
                <a:ext uri="{28A0092B-C50C-407E-A947-70E740481C1C}">
                  <a14:useLocalDpi xmlns:a14="http://schemas.microsoft.com/office/drawing/2010/main"/>
                </a:ext>
              </a:extLst>
            </a:blip>
            <a:srcRect/>
            <a:stretch>
              <a:fillRect/>
            </a:stretch>
          </p:blipFill>
          <p:spPr bwMode="auto">
            <a:xfrm>
              <a:off x="411165" y="1949423"/>
              <a:ext cx="914400" cy="914400"/>
            </a:xfrm>
            <a:prstGeom prst="rect">
              <a:avLst/>
            </a:prstGeom>
            <a:noFill/>
            <a:extLst>
              <a:ext uri="{909E8E84-426E-40dd-AFC4-6F175D3DCCD1}">
                <a14:hiddenFill xmlns:a14="http://schemas.microsoft.com/office/drawing/2010/main" xmlns="">
                  <a:solidFill>
                    <a:srgbClr val="FFFFFF"/>
                  </a:solidFill>
                </a14:hiddenFill>
              </a:ext>
            </a:extLst>
          </p:spPr>
        </p:pic>
        <p:pic>
          <p:nvPicPr>
            <p:cNvPr id="25" name="Picture 4" descr="Image result for tls encryption logo"/>
            <p:cNvPicPr>
              <a:picLocks noChangeAspect="1" noChangeArrowheads="1"/>
            </p:cNvPicPr>
            <p:nvPr/>
          </p:nvPicPr>
          <p:blipFill>
            <a:blip r:embed="rId3" cstate="screen">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1371597" y="2044959"/>
              <a:ext cx="1171633" cy="781089"/>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26" name="Rectangle 25"/>
          <p:cNvSpPr/>
          <p:nvPr/>
        </p:nvSpPr>
        <p:spPr>
          <a:xfrm>
            <a:off x="3071629" y="3404573"/>
            <a:ext cx="1346844" cy="478080"/>
          </a:xfrm>
          <a:prstGeom prst="rect">
            <a:avLst/>
          </a:prstGeom>
        </p:spPr>
        <p:txBody>
          <a:bodyPr wrap="none">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400" b="0" i="0" u="none" strike="noStrike" kern="1200" cap="none" spc="0" normalizeH="0" baseline="0" noProof="0">
                <a:ln>
                  <a:noFill/>
                </a:ln>
                <a:solidFill>
                  <a:srgbClr val="CDCDCD"/>
                </a:solidFill>
                <a:effectLst/>
                <a:uLnTx/>
                <a:uFillTx/>
                <a:latin typeface="Arial Black" panose="020B0A04020102020204" pitchFamily="34" charset="0"/>
                <a:ea typeface="+mn-ea"/>
                <a:cs typeface="+mn-cs"/>
              </a:rPr>
              <a:t>802.1X</a:t>
            </a:r>
            <a:endParaRPr kumimoji="0" lang="en-US" sz="1000" b="0" i="0" u="none" strike="noStrike" kern="1200" cap="none" spc="0" normalizeH="0" baseline="0" noProof="0">
              <a:ln>
                <a:noFill/>
              </a:ln>
              <a:solidFill>
                <a:srgbClr val="CDCDCD"/>
              </a:solidFill>
              <a:effectLst/>
              <a:uLnTx/>
              <a:uFillTx/>
              <a:latin typeface="Arial Black" panose="020B0A04020102020204" pitchFamily="34" charset="0"/>
              <a:ea typeface="+mn-ea"/>
              <a:cs typeface="+mn-cs"/>
            </a:endParaRPr>
          </a:p>
        </p:txBody>
      </p:sp>
      <p:pic>
        <p:nvPicPr>
          <p:cNvPr id="27" name="Picture 6" descr="Related image"/>
          <p:cNvPicPr>
            <a:picLocks noChangeAspect="1" noChangeArrowheads="1"/>
          </p:cNvPicPr>
          <p:nvPr/>
        </p:nvPicPr>
        <p:blipFill>
          <a:blip r:embed="rId5">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504493" y="4249336"/>
            <a:ext cx="2571750" cy="1066801"/>
          </a:xfrm>
          <a:prstGeom prst="rect">
            <a:avLst/>
          </a:prstGeom>
          <a:noFill/>
          <a:extLst>
            <a:ext uri="{909E8E84-426E-40dd-AFC4-6F175D3DCCD1}">
              <a14:hiddenFill xmlns:a14="http://schemas.microsoft.com/office/drawing/2010/main" xmlns="">
                <a:solidFill>
                  <a:srgbClr val="FFFFFF"/>
                </a:solidFill>
              </a14:hiddenFill>
            </a:ext>
          </a:extLst>
        </p:spPr>
      </p:pic>
      <p:cxnSp>
        <p:nvCxnSpPr>
          <p:cNvPr id="28" name="Straight Connector 27"/>
          <p:cNvCxnSpPr/>
          <p:nvPr/>
        </p:nvCxnSpPr>
        <p:spPr>
          <a:xfrm>
            <a:off x="4984315" y="2060520"/>
            <a:ext cx="0" cy="3156227"/>
          </a:xfrm>
          <a:prstGeom prst="line">
            <a:avLst/>
          </a:prstGeom>
          <a:ln w="12700">
            <a:solidFill>
              <a:srgbClr val="CDCDC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89428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l="7303" r="7303"/>
          <a:stretch/>
        </p:blipFill>
        <p:spPr/>
      </p:pic>
      <p:sp>
        <p:nvSpPr>
          <p:cNvPr id="9" name="Title 8"/>
          <p:cNvSpPr>
            <a:spLocks noGrp="1"/>
          </p:cNvSpPr>
          <p:nvPr>
            <p:ph type="title"/>
          </p:nvPr>
        </p:nvSpPr>
        <p:spPr/>
        <p:txBody>
          <a:bodyPr/>
          <a:lstStyle/>
          <a:p>
            <a:r>
              <a:rPr lang="en-US" dirty="0"/>
              <a:t>Manage remotely: XiO Cloud™ Service</a:t>
            </a:r>
          </a:p>
        </p:txBody>
      </p:sp>
      <p:sp>
        <p:nvSpPr>
          <p:cNvPr id="5" name="Content Placeholder 1"/>
          <p:cNvSpPr>
            <a:spLocks noGrp="1"/>
          </p:cNvSpPr>
          <p:nvPr>
            <p:ph idx="1"/>
          </p:nvPr>
        </p:nvSpPr>
        <p:spPr>
          <a:xfrm>
            <a:off x="342900" y="1485901"/>
            <a:ext cx="4740729" cy="4686300"/>
          </a:xfrm>
        </p:spPr>
        <p:txBody>
          <a:bodyPr/>
          <a:lstStyle/>
          <a:p>
            <a:pPr marL="0" lvl="2" indent="0">
              <a:lnSpc>
                <a:spcPct val="110000"/>
              </a:lnSpc>
              <a:buNone/>
            </a:pPr>
            <a:r>
              <a:rPr lang="en-US" b="1" dirty="0"/>
              <a:t>Leverages Crestron XiO Cloud™ IoT-based platform provisioning for mass configuration and firmware upgrades</a:t>
            </a:r>
          </a:p>
          <a:p>
            <a:pPr marL="0" lvl="2" indent="0">
              <a:lnSpc>
                <a:spcPct val="110000"/>
              </a:lnSpc>
              <a:buNone/>
            </a:pPr>
            <a:endParaRPr lang="en-US" b="1" dirty="0"/>
          </a:p>
          <a:p>
            <a:pPr lvl="2">
              <a:lnSpc>
                <a:spcPct val="110000"/>
              </a:lnSpc>
            </a:pPr>
            <a:r>
              <a:rPr lang="en-US" dirty="0"/>
              <a:t>Deploy – devices power on and connect up to the cloud</a:t>
            </a:r>
          </a:p>
          <a:p>
            <a:pPr lvl="2">
              <a:lnSpc>
                <a:spcPct val="110000"/>
              </a:lnSpc>
            </a:pPr>
            <a:r>
              <a:rPr lang="en-US" dirty="0"/>
              <a:t>Manage – push firmware updates</a:t>
            </a:r>
          </a:p>
          <a:p>
            <a:pPr lvl="2">
              <a:lnSpc>
                <a:spcPct val="110000"/>
              </a:lnSpc>
            </a:pPr>
            <a:r>
              <a:rPr lang="en-US" dirty="0"/>
              <a:t>Monitor – know about system outages before your users do</a:t>
            </a:r>
          </a:p>
          <a:p>
            <a:pPr lvl="2">
              <a:lnSpc>
                <a:spcPct val="110000"/>
              </a:lnSpc>
            </a:pPr>
            <a:r>
              <a:rPr lang="en-US" dirty="0"/>
              <a:t>Evolve – understand how spaces are being used to drive future design decisions</a:t>
            </a:r>
          </a:p>
          <a:p>
            <a:pPr marL="188635" lvl="2" indent="0">
              <a:buNone/>
            </a:pPr>
            <a:endParaRPr lang="en-US" dirty="0"/>
          </a:p>
        </p:txBody>
      </p:sp>
    </p:spTree>
    <p:extLst>
      <p:ext uri="{BB962C8B-B14F-4D97-AF65-F5344CB8AC3E}">
        <p14:creationId xmlns:p14="http://schemas.microsoft.com/office/powerpoint/2010/main" val="303651642"/>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err="1"/>
              <a:t>AirMedia</a:t>
            </a:r>
            <a:r>
              <a:rPr lang="en-US" dirty="0"/>
              <a:t> product family</a:t>
            </a:r>
          </a:p>
        </p:txBody>
      </p:sp>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81592" y="1944598"/>
            <a:ext cx="2639943" cy="1484402"/>
          </a:xfrm>
          <a:prstGeom prst="rect">
            <a:avLst/>
          </a:prstGeom>
        </p:spPr>
      </p:pic>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19000" y="2260743"/>
            <a:ext cx="2982862" cy="1467891"/>
          </a:xfrm>
          <a:prstGeom prst="rect">
            <a:avLst/>
          </a:prstGeom>
        </p:spPr>
      </p:pic>
      <p:pic>
        <p:nvPicPr>
          <p:cNvPr id="15" name="Picture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38780" y="2028941"/>
            <a:ext cx="2181145" cy="1249358"/>
          </a:xfrm>
          <a:prstGeom prst="rect">
            <a:avLst/>
          </a:prstGeom>
        </p:spPr>
      </p:pic>
      <p:sp>
        <p:nvSpPr>
          <p:cNvPr id="3" name="TextBox 2"/>
          <p:cNvSpPr txBox="1"/>
          <p:nvPr/>
        </p:nvSpPr>
        <p:spPr>
          <a:xfrm>
            <a:off x="7245060" y="3519224"/>
            <a:ext cx="4122942" cy="1197764"/>
          </a:xfrm>
          <a:prstGeom prst="rect">
            <a:avLst/>
          </a:prstGeom>
          <a:noFill/>
        </p:spPr>
        <p:txBody>
          <a:bodyPr wrap="square" lIns="0" tIns="0" rIns="0" bIns="0" rtlCol="0">
            <a:spAutoFit/>
          </a:bodyPr>
          <a:lstStyle/>
          <a:p>
            <a:pPr lvl="0" algn="ctr">
              <a:lnSpc>
                <a:spcPct val="110000"/>
              </a:lnSpc>
              <a:defRPr/>
            </a:pPr>
            <a:r>
              <a:rPr kumimoji="0" lang="en-US" sz="2000" b="0" i="0" u="none" strike="noStrike" kern="1200" cap="none" spc="0" normalizeH="0" baseline="0" noProof="0" dirty="0">
                <a:ln>
                  <a:noFill/>
                </a:ln>
                <a:solidFill>
                  <a:srgbClr val="007CA2"/>
                </a:solidFill>
                <a:effectLst/>
                <a:uLnTx/>
                <a:uFillTx/>
                <a:latin typeface="Arial"/>
                <a:ea typeface="+mn-ea"/>
                <a:cs typeface="+mn-cs"/>
              </a:rPr>
              <a:t>Crestron Mercury</a:t>
            </a:r>
            <a:r>
              <a:rPr kumimoji="0" lang="en-US" sz="1200" b="0" i="0" u="none" strike="noStrike" kern="1200" cap="none" spc="0" normalizeH="0" baseline="40000" noProof="0" dirty="0">
                <a:ln>
                  <a:noFill/>
                </a:ln>
                <a:solidFill>
                  <a:srgbClr val="007CA2"/>
                </a:solidFill>
                <a:effectLst/>
                <a:uLnTx/>
                <a:uFillTx/>
                <a:latin typeface="Arial"/>
                <a:ea typeface="+mn-ea"/>
                <a:cs typeface="+mn-cs"/>
              </a:rPr>
              <a:t>®  </a:t>
            </a:r>
          </a:p>
          <a:p>
            <a:pPr lvl="0" algn="ctr">
              <a:lnSpc>
                <a:spcPct val="110000"/>
              </a:lnSpc>
              <a:defRPr/>
            </a:pPr>
            <a:r>
              <a:rPr lang="en-US" sz="2000" dirty="0">
                <a:solidFill>
                  <a:srgbClr val="565656"/>
                </a:solidFill>
              </a:rPr>
              <a:t>Conference system </a:t>
            </a:r>
            <a:endParaRPr kumimoji="0" lang="en-US" sz="2000" b="0" i="0" u="none" strike="noStrike" kern="1200" cap="none" spc="0" normalizeH="0" baseline="40000" noProof="0" dirty="0">
              <a:ln>
                <a:noFill/>
              </a:ln>
              <a:solidFill>
                <a:srgbClr val="007CA2"/>
              </a:solidFill>
              <a:effectLst/>
              <a:uLnTx/>
              <a:uFillTx/>
              <a:latin typeface="Arial"/>
              <a:ea typeface="+mn-ea"/>
              <a:cs typeface="+mn-cs"/>
            </a:endParaRP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65656"/>
                </a:solidFill>
                <a:effectLst/>
                <a:uLnTx/>
                <a:uFillTx/>
                <a:latin typeface="Arial"/>
                <a:ea typeface="+mn-ea"/>
                <a:cs typeface="+mn-cs"/>
              </a:rPr>
              <a:t>with </a:t>
            </a:r>
            <a:r>
              <a:rPr kumimoji="0" lang="en-US" sz="1600" b="0" i="0" u="none" strike="noStrike" kern="1200" cap="none" spc="0" normalizeH="0" baseline="0" noProof="0" dirty="0" err="1">
                <a:ln>
                  <a:noFill/>
                </a:ln>
                <a:solidFill>
                  <a:srgbClr val="565656"/>
                </a:solidFill>
                <a:effectLst/>
                <a:uLnTx/>
                <a:uFillTx/>
                <a:latin typeface="Arial"/>
                <a:ea typeface="+mn-ea"/>
                <a:cs typeface="+mn-cs"/>
              </a:rPr>
              <a:t>AirMedia</a:t>
            </a:r>
            <a:r>
              <a:rPr kumimoji="0" lang="en-US" sz="1600" b="0" i="0" u="none" strike="noStrike" kern="1200" cap="none" spc="0" normalizeH="0" baseline="0" noProof="0" dirty="0">
                <a:ln>
                  <a:noFill/>
                </a:ln>
                <a:solidFill>
                  <a:srgbClr val="565656"/>
                </a:solidFill>
                <a:effectLst/>
                <a:uLnTx/>
                <a:uFillTx/>
                <a:latin typeface="Arial"/>
                <a:ea typeface="+mn-ea"/>
                <a:cs typeface="+mn-cs"/>
              </a:rPr>
              <a:t> 2.0 </a:t>
            </a:r>
            <a:br>
              <a:rPr kumimoji="0" lang="en-US" sz="1600" b="0" i="0" u="none" strike="noStrike" kern="1200" cap="none" spc="0" normalizeH="0" baseline="0" noProof="0" dirty="0">
                <a:ln>
                  <a:noFill/>
                </a:ln>
                <a:solidFill>
                  <a:srgbClr val="565656"/>
                </a:solidFill>
                <a:effectLst/>
                <a:uLnTx/>
                <a:uFillTx/>
                <a:latin typeface="Arial"/>
                <a:ea typeface="+mn-ea"/>
                <a:cs typeface="+mn-cs"/>
              </a:rPr>
            </a:br>
            <a:r>
              <a:rPr kumimoji="0" lang="en-US" sz="1600" b="0" i="0" u="none" strike="noStrike" kern="1200" cap="none" spc="0" normalizeH="0" baseline="0" noProof="0" dirty="0">
                <a:ln>
                  <a:noFill/>
                </a:ln>
                <a:solidFill>
                  <a:srgbClr val="565656"/>
                </a:solidFill>
                <a:effectLst/>
                <a:uLnTx/>
                <a:uFillTx/>
                <a:latin typeface="Arial"/>
                <a:ea typeface="+mn-ea"/>
                <a:cs typeface="+mn-cs"/>
              </a:rPr>
              <a:t>capability built-in</a:t>
            </a:r>
          </a:p>
        </p:txBody>
      </p:sp>
      <p:sp>
        <p:nvSpPr>
          <p:cNvPr id="17" name="TextBox 16"/>
          <p:cNvSpPr txBox="1"/>
          <p:nvPr/>
        </p:nvSpPr>
        <p:spPr>
          <a:xfrm>
            <a:off x="2038779" y="3513343"/>
            <a:ext cx="2181146" cy="2031325"/>
          </a:xfrm>
          <a:prstGeom prst="rect">
            <a:avLst/>
          </a:prstGeom>
          <a:noFill/>
        </p:spPr>
        <p:txBody>
          <a:bodyPr wrap="square" lIns="0" tIns="0" rIns="0" bIns="0"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7CA2"/>
                </a:solidFill>
                <a:effectLst/>
                <a:uLnTx/>
                <a:uFillTx/>
                <a:latin typeface="Arial"/>
                <a:ea typeface="+mn-ea"/>
                <a:cs typeface="+mn-cs"/>
              </a:rPr>
              <a:t>AM-200, AM-300</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565656"/>
                </a:solidFill>
                <a:effectLst/>
                <a:uLnTx/>
                <a:uFillTx/>
                <a:latin typeface="Arial"/>
                <a:ea typeface="+mn-ea"/>
                <a:cs typeface="+mn-cs"/>
              </a:rPr>
              <a:t>AirMedia</a:t>
            </a:r>
            <a:r>
              <a:rPr kumimoji="0" lang="en-US" sz="1600" b="0" i="0" u="none" strike="noStrike" kern="1200" cap="none" spc="0" normalizeH="0" baseline="0" noProof="0" dirty="0">
                <a:ln>
                  <a:noFill/>
                </a:ln>
                <a:solidFill>
                  <a:srgbClr val="565656"/>
                </a:solidFill>
                <a:effectLst/>
                <a:uLnTx/>
                <a:uFillTx/>
                <a:latin typeface="Arial"/>
                <a:ea typeface="+mn-ea"/>
                <a:cs typeface="+mn-cs"/>
              </a:rPr>
              <a:t> Presentation System with </a:t>
            </a:r>
            <a:r>
              <a:rPr kumimoji="0" lang="en-US" sz="1600" b="0" i="0" u="none" strike="noStrike" kern="1200" cap="none" spc="0" normalizeH="0" baseline="0" noProof="0" dirty="0" err="1">
                <a:ln>
                  <a:noFill/>
                </a:ln>
                <a:solidFill>
                  <a:srgbClr val="565656"/>
                </a:solidFill>
                <a:effectLst/>
                <a:uLnTx/>
                <a:uFillTx/>
                <a:latin typeface="Arial"/>
                <a:ea typeface="+mn-ea"/>
                <a:cs typeface="+mn-cs"/>
              </a:rPr>
              <a:t>AirMedia</a:t>
            </a:r>
            <a:r>
              <a:rPr kumimoji="0" lang="en-US" sz="1600" b="0" i="0" u="none" strike="noStrike" kern="1200" cap="none" spc="0" normalizeH="0" baseline="0" noProof="0" dirty="0">
                <a:ln>
                  <a:noFill/>
                </a:ln>
                <a:solidFill>
                  <a:srgbClr val="565656"/>
                </a:solidFill>
                <a:effectLst/>
                <a:uLnTx/>
                <a:uFillTx/>
                <a:latin typeface="Arial"/>
                <a:ea typeface="+mn-ea"/>
                <a:cs typeface="+mn-cs"/>
              </a:rPr>
              <a:t> 2.0 and HDMI in </a:t>
            </a:r>
            <a:br>
              <a:rPr kumimoji="0" lang="en-US" sz="1600" b="0" i="0" u="none" strike="noStrike" kern="1200" cap="none" spc="0" normalizeH="0" baseline="0" noProof="0" dirty="0">
                <a:ln>
                  <a:noFill/>
                </a:ln>
                <a:solidFill>
                  <a:srgbClr val="565656"/>
                </a:solidFill>
                <a:effectLst/>
                <a:uLnTx/>
                <a:uFillTx/>
                <a:latin typeface="Arial"/>
                <a:ea typeface="+mn-ea"/>
                <a:cs typeface="+mn-cs"/>
              </a:rPr>
            </a:br>
            <a:r>
              <a:rPr kumimoji="0" lang="en-US" sz="1600" b="0" i="0" u="none" strike="noStrike" kern="1200" cap="none" spc="0" normalizeH="0" baseline="0" noProof="0" dirty="0">
                <a:ln>
                  <a:noFill/>
                </a:ln>
                <a:solidFill>
                  <a:srgbClr val="565656"/>
                </a:solidFill>
                <a:effectLst/>
                <a:uLnTx/>
                <a:uFillTx/>
                <a:latin typeface="Arial"/>
                <a:ea typeface="+mn-ea"/>
                <a:cs typeface="+mn-cs"/>
              </a:rPr>
              <a:t>and out (300, DM</a:t>
            </a:r>
            <a:r>
              <a:rPr kumimoji="0" lang="en-US" sz="1000" b="0" i="0" u="none" strike="noStrike" kern="1200" cap="none" spc="0" normalizeH="0" baseline="60000" noProof="0" dirty="0">
                <a:ln>
                  <a:noFill/>
                </a:ln>
                <a:solidFill>
                  <a:srgbClr val="565656"/>
                </a:solidFill>
                <a:effectLst/>
                <a:uLnTx/>
                <a:uFillTx/>
                <a:latin typeface="Arial"/>
                <a:ea typeface="+mn-ea"/>
                <a:cs typeface="+mn-cs"/>
              </a:rPr>
              <a:t>®</a:t>
            </a:r>
            <a:r>
              <a:rPr kumimoji="0" lang="en-US" sz="1600" b="0" i="0" u="none" strike="noStrike" kern="1200" cap="none" spc="0" normalizeH="0" baseline="0" noProof="0" dirty="0">
                <a:ln>
                  <a:noFill/>
                </a:ln>
                <a:solidFill>
                  <a:srgbClr val="565656"/>
                </a:solidFill>
                <a:effectLst/>
                <a:uLnTx/>
                <a:uFillTx/>
                <a:latin typeface="Arial"/>
                <a:ea typeface="+mn-ea"/>
                <a:cs typeface="+mn-cs"/>
              </a:rPr>
              <a:t> connectivity built-in)</a:t>
            </a:r>
          </a:p>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7CA2"/>
              </a:solidFill>
              <a:effectLst/>
              <a:uLnTx/>
              <a:uFillTx/>
              <a:latin typeface="Arial"/>
              <a:ea typeface="+mn-ea"/>
              <a:cs typeface="+mn-cs"/>
            </a:endParaRPr>
          </a:p>
        </p:txBody>
      </p:sp>
      <p:sp>
        <p:nvSpPr>
          <p:cNvPr id="18" name="TextBox 17"/>
          <p:cNvSpPr txBox="1"/>
          <p:nvPr/>
        </p:nvSpPr>
        <p:spPr>
          <a:xfrm>
            <a:off x="4957827" y="3513343"/>
            <a:ext cx="2715174" cy="1146981"/>
          </a:xfrm>
          <a:prstGeom prst="rect">
            <a:avLst/>
          </a:prstGeom>
          <a:noFill/>
        </p:spPr>
        <p:txBody>
          <a:bodyPr wrap="square" lIns="0" tIns="0" rIns="0" bIns="0"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7CA2"/>
                </a:solidFill>
                <a:effectLst/>
                <a:uLnTx/>
                <a:uFillTx/>
                <a:latin typeface="Arial"/>
                <a:ea typeface="+mn-ea"/>
                <a:cs typeface="+mn-cs"/>
              </a:rPr>
              <a:t>DMPS-250/350</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565656"/>
                </a:solidFill>
                <a:effectLst/>
                <a:uLnTx/>
                <a:uFillTx/>
                <a:latin typeface="Arial"/>
                <a:ea typeface="+mn-ea"/>
                <a:cs typeface="+mn-cs"/>
              </a:rPr>
              <a:t>DigitalMedia</a:t>
            </a:r>
            <a:r>
              <a:rPr kumimoji="0" lang="en-US" sz="1000" b="0" i="0" u="none" strike="noStrike" kern="1200" cap="none" spc="0" normalizeH="0" baseline="30000" noProof="0" dirty="0">
                <a:ln>
                  <a:noFill/>
                </a:ln>
                <a:solidFill>
                  <a:srgbClr val="565656"/>
                </a:solidFill>
                <a:effectLst/>
                <a:uLnTx/>
                <a:uFillTx/>
                <a:latin typeface="Arial"/>
                <a:ea typeface="+mn-ea"/>
                <a:cs typeface="+mn-cs"/>
              </a:rPr>
              <a:t>™</a:t>
            </a:r>
            <a:r>
              <a:rPr kumimoji="0" lang="en-US" sz="1600" b="0" i="0" u="none" strike="noStrike" kern="1200" cap="none" spc="0" normalizeH="0" baseline="0" noProof="0" dirty="0">
                <a:ln>
                  <a:noFill/>
                </a:ln>
                <a:solidFill>
                  <a:srgbClr val="565656"/>
                </a:solidFill>
                <a:effectLst/>
                <a:uLnTx/>
                <a:uFillTx/>
                <a:latin typeface="Arial"/>
                <a:ea typeface="+mn-ea"/>
                <a:cs typeface="+mn-cs"/>
              </a:rPr>
              <a:t> Presentation System with AirMedia 2.0 capability built-in</a:t>
            </a:r>
          </a:p>
        </p:txBody>
      </p:sp>
    </p:spTree>
    <p:extLst>
      <p:ext uri="{BB962C8B-B14F-4D97-AF65-F5344CB8AC3E}">
        <p14:creationId xmlns:p14="http://schemas.microsoft.com/office/powerpoint/2010/main" val="346109994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AM-300: Room system</a:t>
            </a:r>
          </a:p>
        </p:txBody>
      </p:sp>
      <p:grpSp>
        <p:nvGrpSpPr>
          <p:cNvPr id="6" name="Group 5">
            <a:extLst>
              <a:ext uri="{FF2B5EF4-FFF2-40B4-BE49-F238E27FC236}">
                <a16:creationId xmlns:a16="http://schemas.microsoft.com/office/drawing/2014/main" id="{CA9E729E-8F0C-A04E-AE8F-5F3275529097}"/>
              </a:ext>
            </a:extLst>
          </p:cNvPr>
          <p:cNvGrpSpPr/>
          <p:nvPr/>
        </p:nvGrpSpPr>
        <p:grpSpPr>
          <a:xfrm>
            <a:off x="10308912" y="5233339"/>
            <a:ext cx="1363827" cy="830997"/>
            <a:chOff x="10571988" y="5630905"/>
            <a:chExt cx="1363827" cy="830997"/>
          </a:xfrm>
        </p:grpSpPr>
        <p:sp>
          <p:nvSpPr>
            <p:cNvPr id="7" name="TextBox 6">
              <a:extLst>
                <a:ext uri="{FF2B5EF4-FFF2-40B4-BE49-F238E27FC236}">
                  <a16:creationId xmlns:a16="http://schemas.microsoft.com/office/drawing/2014/main" id="{933FE29B-51F6-F74D-AC88-E8DC5DA983F2}"/>
                </a:ext>
              </a:extLst>
            </p:cNvPr>
            <p:cNvSpPr txBox="1"/>
            <p:nvPr/>
          </p:nvSpPr>
          <p:spPr>
            <a:xfrm>
              <a:off x="10972799" y="5630905"/>
              <a:ext cx="963016" cy="830997"/>
            </a:xfrm>
            <a:prstGeom prst="rect">
              <a:avLst/>
            </a:prstGeom>
            <a:noFill/>
          </p:spPr>
          <p:txBody>
            <a:bodyPr wrap="square" rtlCol="0">
              <a:spAutoFit/>
            </a:bodyPr>
            <a:lstStyle/>
            <a:p>
              <a:r>
                <a:rPr lang="en-US" sz="1200">
                  <a:solidFill>
                    <a:schemeClr val="tx2"/>
                  </a:solidFill>
                  <a:latin typeface="Arial" panose="020B0604020202020204" pitchFamily="34" charset="0"/>
                  <a:cs typeface="Arial" panose="020B0604020202020204" pitchFamily="34" charset="0"/>
                </a:rPr>
                <a:t>Ethernet</a:t>
              </a:r>
            </a:p>
            <a:p>
              <a:r>
                <a:rPr lang="en-US" sz="1200">
                  <a:solidFill>
                    <a:schemeClr val="tx2"/>
                  </a:solidFill>
                  <a:latin typeface="Arial" panose="020B0604020202020204" pitchFamily="34" charset="0"/>
                  <a:cs typeface="Arial" panose="020B0604020202020204" pitchFamily="34" charset="0"/>
                </a:rPr>
                <a:t>HDMI</a:t>
              </a:r>
            </a:p>
            <a:p>
              <a:r>
                <a:rPr lang="en-US" sz="1200">
                  <a:solidFill>
                    <a:schemeClr val="tx2"/>
                  </a:solidFill>
                  <a:latin typeface="Arial" panose="020B0604020202020204" pitchFamily="34" charset="0"/>
                  <a:cs typeface="Arial" panose="020B0604020202020204" pitchFamily="34" charset="0"/>
                </a:rPr>
                <a:t>DM</a:t>
              </a:r>
            </a:p>
            <a:p>
              <a:r>
                <a:rPr lang="en-US" sz="1200">
                  <a:solidFill>
                    <a:schemeClr val="tx2"/>
                  </a:solidFill>
                  <a:latin typeface="Arial" panose="020B0604020202020204" pitchFamily="34" charset="0"/>
                  <a:cs typeface="Arial" panose="020B0604020202020204" pitchFamily="34" charset="0"/>
                </a:rPr>
                <a:t>Audio</a:t>
              </a:r>
            </a:p>
          </p:txBody>
        </p:sp>
        <p:cxnSp>
          <p:nvCxnSpPr>
            <p:cNvPr id="8" name="Straight Connector 7">
              <a:extLst>
                <a:ext uri="{FF2B5EF4-FFF2-40B4-BE49-F238E27FC236}">
                  <a16:creationId xmlns:a16="http://schemas.microsoft.com/office/drawing/2014/main" id="{F79F4A08-3F21-BF4B-AFBE-8A33304EA1C3}"/>
                </a:ext>
              </a:extLst>
            </p:cNvPr>
            <p:cNvCxnSpPr/>
            <p:nvPr/>
          </p:nvCxnSpPr>
          <p:spPr>
            <a:xfrm flipH="1">
              <a:off x="10571988" y="5772912"/>
              <a:ext cx="43891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181C6BE-2799-9A4A-8F54-1B0D26B5D46C}"/>
                </a:ext>
              </a:extLst>
            </p:cNvPr>
            <p:cNvCxnSpPr/>
            <p:nvPr/>
          </p:nvCxnSpPr>
          <p:spPr>
            <a:xfrm flipH="1">
              <a:off x="10571988" y="5948172"/>
              <a:ext cx="438911" cy="0"/>
            </a:xfrm>
            <a:prstGeom prst="line">
              <a:avLst/>
            </a:prstGeom>
            <a:ln w="158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4F713B6-F724-2B4C-A0FB-CF3626597F5A}"/>
                </a:ext>
              </a:extLst>
            </p:cNvPr>
            <p:cNvCxnSpPr/>
            <p:nvPr/>
          </p:nvCxnSpPr>
          <p:spPr>
            <a:xfrm flipH="1">
              <a:off x="10571988" y="6131052"/>
              <a:ext cx="438911"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A6B46D3-4A68-0640-925B-60E54E54FD84}"/>
                </a:ext>
              </a:extLst>
            </p:cNvPr>
            <p:cNvCxnSpPr/>
            <p:nvPr/>
          </p:nvCxnSpPr>
          <p:spPr>
            <a:xfrm flipH="1">
              <a:off x="10571988" y="6299962"/>
              <a:ext cx="438911"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grpSp>
      <p:pic>
        <p:nvPicPr>
          <p:cNvPr id="12" name="Picture 11">
            <a:extLst>
              <a:ext uri="{FF2B5EF4-FFF2-40B4-BE49-F238E27FC236}">
                <a16:creationId xmlns:a16="http://schemas.microsoft.com/office/drawing/2014/main" id="{CD941907-0D69-B245-B6AA-B2BEC94301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37457" y="1629528"/>
            <a:ext cx="1039242" cy="734788"/>
          </a:xfrm>
          <a:prstGeom prst="rect">
            <a:avLst/>
          </a:prstGeom>
        </p:spPr>
      </p:pic>
      <p:pic>
        <p:nvPicPr>
          <p:cNvPr id="13" name="Picture 12">
            <a:extLst>
              <a:ext uri="{FF2B5EF4-FFF2-40B4-BE49-F238E27FC236}">
                <a16:creationId xmlns:a16="http://schemas.microsoft.com/office/drawing/2014/main" id="{EA7BA29A-2C21-514F-B312-250E70A04C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77411" y="3752396"/>
            <a:ext cx="1371600" cy="919625"/>
          </a:xfrm>
          <a:prstGeom prst="rect">
            <a:avLst/>
          </a:prstGeom>
        </p:spPr>
      </p:pic>
      <p:pic>
        <p:nvPicPr>
          <p:cNvPr id="14" name="Picture 13">
            <a:extLst>
              <a:ext uri="{FF2B5EF4-FFF2-40B4-BE49-F238E27FC236}">
                <a16:creationId xmlns:a16="http://schemas.microsoft.com/office/drawing/2014/main" id="{77963F16-8EC5-2A4B-9365-34D5892E32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9524" y="2097357"/>
            <a:ext cx="914400" cy="578777"/>
          </a:xfrm>
          <a:prstGeom prst="rect">
            <a:avLst/>
          </a:prstGeom>
        </p:spPr>
      </p:pic>
      <p:pic>
        <p:nvPicPr>
          <p:cNvPr id="15" name="Picture 14">
            <a:extLst>
              <a:ext uri="{FF2B5EF4-FFF2-40B4-BE49-F238E27FC236}">
                <a16:creationId xmlns:a16="http://schemas.microsoft.com/office/drawing/2014/main" id="{2A12B250-E2B4-C140-9E7E-C6DF1BEC88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6938" y="1777822"/>
            <a:ext cx="462644" cy="577004"/>
          </a:xfrm>
          <a:prstGeom prst="rect">
            <a:avLst/>
          </a:prstGeom>
        </p:spPr>
      </p:pic>
      <p:pic>
        <p:nvPicPr>
          <p:cNvPr id="16" name="Picture 15">
            <a:extLst>
              <a:ext uri="{FF2B5EF4-FFF2-40B4-BE49-F238E27FC236}">
                <a16:creationId xmlns:a16="http://schemas.microsoft.com/office/drawing/2014/main" id="{C910DAF8-3DD9-C143-951F-3CB3C1AD6FE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40251" y="2750991"/>
            <a:ext cx="1111498" cy="773286"/>
          </a:xfrm>
          <a:prstGeom prst="rect">
            <a:avLst/>
          </a:prstGeom>
        </p:spPr>
      </p:pic>
      <p:sp>
        <p:nvSpPr>
          <p:cNvPr id="17" name="TextBox 16">
            <a:extLst>
              <a:ext uri="{FF2B5EF4-FFF2-40B4-BE49-F238E27FC236}">
                <a16:creationId xmlns:a16="http://schemas.microsoft.com/office/drawing/2014/main" id="{1124FCEE-065A-1A46-88CE-17776849FE27}"/>
              </a:ext>
            </a:extLst>
          </p:cNvPr>
          <p:cNvSpPr txBox="1"/>
          <p:nvPr/>
        </p:nvSpPr>
        <p:spPr>
          <a:xfrm>
            <a:off x="6219647" y="4384064"/>
            <a:ext cx="1111498" cy="276999"/>
          </a:xfrm>
          <a:prstGeom prst="rect">
            <a:avLst/>
          </a:prstGeom>
          <a:noFill/>
        </p:spPr>
        <p:txBody>
          <a:bodyPr wrap="square" rtlCol="0">
            <a:spAutoFit/>
          </a:bodyPr>
          <a:lstStyle>
            <a:defPPr>
              <a:defRPr lang="en-US"/>
            </a:defPPr>
            <a:lvl1pPr algn="ctr">
              <a:defRPr sz="1200">
                <a:solidFill>
                  <a:schemeClr val="tx2"/>
                </a:solidFill>
                <a:latin typeface="MarkPro" panose="020B0504020101010102" pitchFamily="34" charset="0"/>
              </a:defRPr>
            </a:lvl1pPr>
          </a:lstStyle>
          <a:p>
            <a:r>
              <a:rPr lang="en-US">
                <a:latin typeface="Arial" panose="020B0604020202020204" pitchFamily="34" charset="0"/>
                <a:cs typeface="Arial" panose="020B0604020202020204" pitchFamily="34" charset="0"/>
              </a:rPr>
              <a:t>AM-300</a:t>
            </a:r>
          </a:p>
        </p:txBody>
      </p:sp>
      <p:pic>
        <p:nvPicPr>
          <p:cNvPr id="18" name="Picture 17">
            <a:extLst>
              <a:ext uri="{FF2B5EF4-FFF2-40B4-BE49-F238E27FC236}">
                <a16:creationId xmlns:a16="http://schemas.microsoft.com/office/drawing/2014/main" id="{81F68F86-520C-E244-A114-9B3FCAA0942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4711" y="4116318"/>
            <a:ext cx="914400" cy="191784"/>
          </a:xfrm>
          <a:prstGeom prst="rect">
            <a:avLst/>
          </a:prstGeom>
        </p:spPr>
      </p:pic>
      <p:pic>
        <p:nvPicPr>
          <p:cNvPr id="19" name="Picture 18">
            <a:extLst>
              <a:ext uri="{FF2B5EF4-FFF2-40B4-BE49-F238E27FC236}">
                <a16:creationId xmlns:a16="http://schemas.microsoft.com/office/drawing/2014/main" id="{BB230499-5549-774D-BECD-8183B689407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79981" y="2792825"/>
            <a:ext cx="756558" cy="543384"/>
          </a:xfrm>
          <a:prstGeom prst="rect">
            <a:avLst/>
          </a:prstGeom>
        </p:spPr>
      </p:pic>
      <p:grpSp>
        <p:nvGrpSpPr>
          <p:cNvPr id="20" name="Group 19">
            <a:extLst>
              <a:ext uri="{FF2B5EF4-FFF2-40B4-BE49-F238E27FC236}">
                <a16:creationId xmlns:a16="http://schemas.microsoft.com/office/drawing/2014/main" id="{D95D407F-2F2F-A749-8D9B-1C84AB0AE856}"/>
              </a:ext>
            </a:extLst>
          </p:cNvPr>
          <p:cNvGrpSpPr/>
          <p:nvPr/>
        </p:nvGrpSpPr>
        <p:grpSpPr>
          <a:xfrm>
            <a:off x="4058797" y="5033768"/>
            <a:ext cx="383429" cy="449910"/>
            <a:chOff x="3800007" y="2979090"/>
            <a:chExt cx="383429" cy="449910"/>
          </a:xfrm>
        </p:grpSpPr>
        <p:sp>
          <p:nvSpPr>
            <p:cNvPr id="21" name="Rectangle 20">
              <a:extLst>
                <a:ext uri="{FF2B5EF4-FFF2-40B4-BE49-F238E27FC236}">
                  <a16:creationId xmlns:a16="http://schemas.microsoft.com/office/drawing/2014/main" id="{B03F50B5-AB8A-2C46-9C92-B76E10095366}"/>
                </a:ext>
              </a:extLst>
            </p:cNvPr>
            <p:cNvSpPr/>
            <p:nvPr/>
          </p:nvSpPr>
          <p:spPr>
            <a:xfrm>
              <a:off x="4023570" y="3075047"/>
              <a:ext cx="109388" cy="257996"/>
            </a:xfrm>
            <a:prstGeom prst="rect">
              <a:avLst/>
            </a:prstGeom>
            <a:noFill/>
            <a:ln w="158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arkPro" panose="020B0504020101010102" pitchFamily="34" charset="0"/>
              </a:endParaRPr>
            </a:p>
          </p:txBody>
        </p:sp>
        <p:sp>
          <p:nvSpPr>
            <p:cNvPr id="22" name="Rectangle 21">
              <a:extLst>
                <a:ext uri="{FF2B5EF4-FFF2-40B4-BE49-F238E27FC236}">
                  <a16:creationId xmlns:a16="http://schemas.microsoft.com/office/drawing/2014/main" id="{A22AD7A6-5E56-6443-B29B-750417ABB914}"/>
                </a:ext>
              </a:extLst>
            </p:cNvPr>
            <p:cNvSpPr/>
            <p:nvPr/>
          </p:nvSpPr>
          <p:spPr>
            <a:xfrm>
              <a:off x="3844959" y="3075047"/>
              <a:ext cx="109388" cy="257996"/>
            </a:xfrm>
            <a:prstGeom prst="rect">
              <a:avLst/>
            </a:prstGeom>
            <a:noFill/>
            <a:ln w="158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arkPro" panose="020B0504020101010102" pitchFamily="34" charset="0"/>
              </a:endParaRPr>
            </a:p>
          </p:txBody>
        </p:sp>
        <p:sp>
          <p:nvSpPr>
            <p:cNvPr id="23" name="Rectangle 22">
              <a:extLst>
                <a:ext uri="{FF2B5EF4-FFF2-40B4-BE49-F238E27FC236}">
                  <a16:creationId xmlns:a16="http://schemas.microsoft.com/office/drawing/2014/main" id="{8A34D0CF-B79C-B842-8959-111FB01A70CB}"/>
                </a:ext>
              </a:extLst>
            </p:cNvPr>
            <p:cNvSpPr/>
            <p:nvPr/>
          </p:nvSpPr>
          <p:spPr>
            <a:xfrm>
              <a:off x="3800007" y="2979090"/>
              <a:ext cx="383429" cy="449910"/>
            </a:xfrm>
            <a:prstGeom prst="rect">
              <a:avLst/>
            </a:prstGeom>
            <a:noFill/>
            <a:ln w="158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arkPro" panose="020B0504020101010102" pitchFamily="34" charset="0"/>
              </a:endParaRPr>
            </a:p>
          </p:txBody>
        </p:sp>
      </p:grpSp>
      <p:cxnSp>
        <p:nvCxnSpPr>
          <p:cNvPr id="24" name="Connector: Elbow 1027">
            <a:extLst>
              <a:ext uri="{FF2B5EF4-FFF2-40B4-BE49-F238E27FC236}">
                <a16:creationId xmlns:a16="http://schemas.microsoft.com/office/drawing/2014/main" id="{34D3FC10-F9C8-704B-B2DA-3F75494396E9}"/>
              </a:ext>
            </a:extLst>
          </p:cNvPr>
          <p:cNvCxnSpPr>
            <a:stCxn id="23" idx="3"/>
            <a:endCxn id="18" idx="1"/>
          </p:cNvCxnSpPr>
          <p:nvPr/>
        </p:nvCxnSpPr>
        <p:spPr>
          <a:xfrm flipV="1">
            <a:off x="4442226" y="4212210"/>
            <a:ext cx="1882485" cy="1046513"/>
          </a:xfrm>
          <a:prstGeom prst="bentConnector3">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25" name="Connector: Elbow 38">
            <a:extLst>
              <a:ext uri="{FF2B5EF4-FFF2-40B4-BE49-F238E27FC236}">
                <a16:creationId xmlns:a16="http://schemas.microsoft.com/office/drawing/2014/main" id="{027392B0-A091-2C4C-85DA-B35753A3FD76}"/>
              </a:ext>
            </a:extLst>
          </p:cNvPr>
          <p:cNvCxnSpPr>
            <a:cxnSpLocks/>
            <a:stCxn id="14" idx="3"/>
            <a:endCxn id="16" idx="1"/>
          </p:cNvCxnSpPr>
          <p:nvPr/>
        </p:nvCxnSpPr>
        <p:spPr>
          <a:xfrm>
            <a:off x="2403924" y="2386746"/>
            <a:ext cx="3136327" cy="750888"/>
          </a:xfrm>
          <a:prstGeom prst="bentConnector3">
            <a:avLst>
              <a:gd name="adj1" fmla="val 50000"/>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or: Elbow 42">
            <a:extLst>
              <a:ext uri="{FF2B5EF4-FFF2-40B4-BE49-F238E27FC236}">
                <a16:creationId xmlns:a16="http://schemas.microsoft.com/office/drawing/2014/main" id="{A48B64E7-F984-6948-A2E0-B8B865058308}"/>
              </a:ext>
            </a:extLst>
          </p:cNvPr>
          <p:cNvCxnSpPr>
            <a:cxnSpLocks/>
            <a:stCxn id="18" idx="0"/>
            <a:endCxn id="16" idx="3"/>
          </p:cNvCxnSpPr>
          <p:nvPr/>
        </p:nvCxnSpPr>
        <p:spPr>
          <a:xfrm rot="16200000" flipV="1">
            <a:off x="6227488" y="3561895"/>
            <a:ext cx="978684" cy="130162"/>
          </a:xfrm>
          <a:prstGeom prst="bentConnector2">
            <a:avLst/>
          </a:prstGeom>
          <a:ln w="158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7" name="Connector: Elbow 58">
            <a:extLst>
              <a:ext uri="{FF2B5EF4-FFF2-40B4-BE49-F238E27FC236}">
                <a16:creationId xmlns:a16="http://schemas.microsoft.com/office/drawing/2014/main" id="{3D239943-FDCF-3E49-8D29-C85D904238B1}"/>
              </a:ext>
            </a:extLst>
          </p:cNvPr>
          <p:cNvCxnSpPr>
            <a:cxnSpLocks/>
            <a:stCxn id="13" idx="1"/>
            <a:endCxn id="18" idx="3"/>
          </p:cNvCxnSpPr>
          <p:nvPr/>
        </p:nvCxnSpPr>
        <p:spPr>
          <a:xfrm rot="10800000" flipV="1">
            <a:off x="7239111" y="4212208"/>
            <a:ext cx="1638300" cy="1"/>
          </a:xfrm>
          <a:prstGeom prst="bentConnector3">
            <a:avLst>
              <a:gd name="adj1" fmla="val 50000"/>
            </a:avLst>
          </a:prstGeom>
          <a:ln w="15875">
            <a:solidFill>
              <a:schemeClr val="accent3"/>
            </a:solidFill>
            <a:headEnd type="triangle"/>
            <a:tailEnd type="none"/>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E110CB26-3EA3-684A-B167-72079D42010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72991" y="3860192"/>
            <a:ext cx="955042" cy="304040"/>
          </a:xfrm>
          <a:prstGeom prst="rect">
            <a:avLst/>
          </a:prstGeom>
        </p:spPr>
      </p:pic>
      <p:cxnSp>
        <p:nvCxnSpPr>
          <p:cNvPr id="29" name="Connector: Elbow 64">
            <a:extLst>
              <a:ext uri="{FF2B5EF4-FFF2-40B4-BE49-F238E27FC236}">
                <a16:creationId xmlns:a16="http://schemas.microsoft.com/office/drawing/2014/main" id="{4004D370-5DE4-B742-A15C-BB835385374A}"/>
              </a:ext>
            </a:extLst>
          </p:cNvPr>
          <p:cNvCxnSpPr>
            <a:cxnSpLocks/>
            <a:stCxn id="18" idx="1"/>
            <a:endCxn id="28" idx="3"/>
          </p:cNvCxnSpPr>
          <p:nvPr/>
        </p:nvCxnSpPr>
        <p:spPr>
          <a:xfrm rot="10800000">
            <a:off x="4728033" y="4012212"/>
            <a:ext cx="1596678" cy="199998"/>
          </a:xfrm>
          <a:prstGeom prst="bentConnector3">
            <a:avLst>
              <a:gd name="adj1" fmla="val -15"/>
            </a:avLst>
          </a:prstGeom>
          <a:ln w="15875">
            <a:solidFill>
              <a:schemeClr val="accent3"/>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9DB1CA0C-4013-F246-BE5E-F349670552EF}"/>
              </a:ext>
            </a:extLst>
          </p:cNvPr>
          <p:cNvSpPr txBox="1"/>
          <p:nvPr/>
        </p:nvSpPr>
        <p:spPr>
          <a:xfrm>
            <a:off x="3697811" y="4137938"/>
            <a:ext cx="1111498" cy="276999"/>
          </a:xfrm>
          <a:prstGeom prst="rect">
            <a:avLst/>
          </a:prstGeom>
          <a:noFill/>
        </p:spPr>
        <p:txBody>
          <a:bodyPr wrap="square" rtlCol="0">
            <a:spAutoFit/>
          </a:bodyPr>
          <a:lstStyle>
            <a:defPPr>
              <a:defRPr lang="en-US"/>
            </a:defPPr>
            <a:lvl1pPr algn="ctr">
              <a:defRPr sz="1200">
                <a:solidFill>
                  <a:schemeClr val="tx2"/>
                </a:solidFill>
                <a:latin typeface="MarkPro" panose="020B0504020101010102" pitchFamily="34" charset="0"/>
              </a:defRPr>
            </a:lvl1pPr>
          </a:lstStyle>
          <a:p>
            <a:r>
              <a:rPr lang="en-US">
                <a:latin typeface="Arial" panose="020B0604020202020204" pitchFamily="34" charset="0"/>
                <a:cs typeface="Arial" panose="020B0604020202020204" pitchFamily="34" charset="0"/>
              </a:rPr>
              <a:t>PC</a:t>
            </a:r>
          </a:p>
        </p:txBody>
      </p:sp>
      <p:sp>
        <p:nvSpPr>
          <p:cNvPr id="31" name="TextBox 30">
            <a:extLst>
              <a:ext uri="{FF2B5EF4-FFF2-40B4-BE49-F238E27FC236}">
                <a16:creationId xmlns:a16="http://schemas.microsoft.com/office/drawing/2014/main" id="{EC4AD950-2BA8-DE4C-88E0-D37C4F80E77C}"/>
              </a:ext>
            </a:extLst>
          </p:cNvPr>
          <p:cNvSpPr txBox="1"/>
          <p:nvPr/>
        </p:nvSpPr>
        <p:spPr>
          <a:xfrm>
            <a:off x="1386214" y="2653251"/>
            <a:ext cx="1111498" cy="276999"/>
          </a:xfrm>
          <a:prstGeom prst="rect">
            <a:avLst/>
          </a:prstGeom>
          <a:noFill/>
        </p:spPr>
        <p:txBody>
          <a:bodyPr wrap="square" rtlCol="0">
            <a:spAutoFit/>
          </a:bodyPr>
          <a:lstStyle>
            <a:defPPr>
              <a:defRPr lang="en-US"/>
            </a:defPPr>
            <a:lvl1pPr algn="ctr">
              <a:defRPr sz="1200">
                <a:solidFill>
                  <a:schemeClr val="tx2"/>
                </a:solidFill>
                <a:latin typeface="MarkPro" panose="020B0504020101010102" pitchFamily="34" charset="0"/>
              </a:defRPr>
            </a:lvl1pPr>
          </a:lstStyle>
          <a:p>
            <a:r>
              <a:rPr lang="en-US">
                <a:latin typeface="Arial" panose="020B0604020202020204" pitchFamily="34" charset="0"/>
                <a:cs typeface="Arial" panose="020B0604020202020204" pitchFamily="34" charset="0"/>
              </a:rPr>
              <a:t>TSW-760</a:t>
            </a:r>
          </a:p>
        </p:txBody>
      </p:sp>
      <p:sp>
        <p:nvSpPr>
          <p:cNvPr id="32" name="TextBox 31">
            <a:extLst>
              <a:ext uri="{FF2B5EF4-FFF2-40B4-BE49-F238E27FC236}">
                <a16:creationId xmlns:a16="http://schemas.microsoft.com/office/drawing/2014/main" id="{7DA3E005-1E8B-CE49-895A-20D7D24F76D2}"/>
              </a:ext>
            </a:extLst>
          </p:cNvPr>
          <p:cNvSpPr txBox="1"/>
          <p:nvPr/>
        </p:nvSpPr>
        <p:spPr>
          <a:xfrm>
            <a:off x="3546143" y="5452168"/>
            <a:ext cx="1408736" cy="276999"/>
          </a:xfrm>
          <a:prstGeom prst="rect">
            <a:avLst/>
          </a:prstGeom>
          <a:noFill/>
        </p:spPr>
        <p:txBody>
          <a:bodyPr wrap="square" rtlCol="0">
            <a:spAutoFit/>
          </a:bodyPr>
          <a:lstStyle/>
          <a:p>
            <a:pPr algn="ctr"/>
            <a:r>
              <a:rPr lang="en-US" sz="1200">
                <a:solidFill>
                  <a:schemeClr val="tx2"/>
                </a:solidFill>
                <a:latin typeface="Arial" panose="020B0604020202020204" pitchFamily="34" charset="0"/>
                <a:cs typeface="Arial" panose="020B0604020202020204" pitchFamily="34" charset="0"/>
              </a:rPr>
              <a:t>DM-TX-200</a:t>
            </a:r>
          </a:p>
        </p:txBody>
      </p:sp>
      <p:sp>
        <p:nvSpPr>
          <p:cNvPr id="33" name="TextBox 32">
            <a:extLst>
              <a:ext uri="{FF2B5EF4-FFF2-40B4-BE49-F238E27FC236}">
                <a16:creationId xmlns:a16="http://schemas.microsoft.com/office/drawing/2014/main" id="{E88670B8-3B24-8D46-9244-BE6E8E1273D8}"/>
              </a:ext>
            </a:extLst>
          </p:cNvPr>
          <p:cNvSpPr txBox="1"/>
          <p:nvPr/>
        </p:nvSpPr>
        <p:spPr>
          <a:xfrm>
            <a:off x="8938032" y="4647785"/>
            <a:ext cx="1250357" cy="276999"/>
          </a:xfrm>
          <a:prstGeom prst="rect">
            <a:avLst/>
          </a:prstGeom>
          <a:noFill/>
        </p:spPr>
        <p:txBody>
          <a:bodyPr wrap="square" rtlCol="0">
            <a:spAutoFit/>
          </a:bodyPr>
          <a:lstStyle>
            <a:defPPr>
              <a:defRPr lang="en-US"/>
            </a:defPPr>
            <a:lvl1pPr algn="ctr">
              <a:defRPr sz="1200">
                <a:solidFill>
                  <a:schemeClr val="tx2"/>
                </a:solidFill>
                <a:latin typeface="MarkPro" panose="020B0504020101010102" pitchFamily="34" charset="0"/>
              </a:defRPr>
            </a:lvl1pPr>
          </a:lstStyle>
          <a:p>
            <a:r>
              <a:rPr lang="en-US">
                <a:latin typeface="Arial" panose="020B0604020202020204" pitchFamily="34" charset="0"/>
                <a:cs typeface="Arial" panose="020B0604020202020204" pitchFamily="34" charset="0"/>
              </a:rPr>
              <a:t>Display</a:t>
            </a:r>
          </a:p>
        </p:txBody>
      </p:sp>
      <p:pic>
        <p:nvPicPr>
          <p:cNvPr id="34" name="Picture 33">
            <a:extLst>
              <a:ext uri="{FF2B5EF4-FFF2-40B4-BE49-F238E27FC236}">
                <a16:creationId xmlns:a16="http://schemas.microsoft.com/office/drawing/2014/main" id="{132FB202-E125-BF4A-8C21-6F51F6977E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6837" y="4652933"/>
            <a:ext cx="1039242" cy="734788"/>
          </a:xfrm>
          <a:prstGeom prst="rect">
            <a:avLst/>
          </a:prstGeom>
        </p:spPr>
      </p:pic>
      <p:cxnSp>
        <p:nvCxnSpPr>
          <p:cNvPr id="35" name="Connector: Elbow 56">
            <a:extLst>
              <a:ext uri="{FF2B5EF4-FFF2-40B4-BE49-F238E27FC236}">
                <a16:creationId xmlns:a16="http://schemas.microsoft.com/office/drawing/2014/main" id="{E4DCD875-92C8-C245-8429-B743D5A0D94E}"/>
              </a:ext>
            </a:extLst>
          </p:cNvPr>
          <p:cNvCxnSpPr>
            <a:cxnSpLocks/>
            <a:stCxn id="23" idx="1"/>
          </p:cNvCxnSpPr>
          <p:nvPr/>
        </p:nvCxnSpPr>
        <p:spPr>
          <a:xfrm rot="10800000">
            <a:off x="2391013" y="4979583"/>
            <a:ext cx="1667785" cy="279140"/>
          </a:xfrm>
          <a:prstGeom prst="bentConnector3">
            <a:avLst>
              <a:gd name="adj1" fmla="val 50000"/>
            </a:avLst>
          </a:prstGeom>
          <a:ln w="15875">
            <a:solidFill>
              <a:schemeClr val="accent3"/>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30A8DA3C-1559-5D46-89FB-7E43ECBAC2AC}"/>
              </a:ext>
            </a:extLst>
          </p:cNvPr>
          <p:cNvSpPr txBox="1"/>
          <p:nvPr/>
        </p:nvSpPr>
        <p:spPr>
          <a:xfrm>
            <a:off x="9001329" y="2361004"/>
            <a:ext cx="1111498" cy="276999"/>
          </a:xfrm>
          <a:prstGeom prst="rect">
            <a:avLst/>
          </a:prstGeom>
          <a:noFill/>
        </p:spPr>
        <p:txBody>
          <a:bodyPr wrap="square" rtlCol="0">
            <a:spAutoFit/>
          </a:bodyPr>
          <a:lstStyle>
            <a:defPPr>
              <a:defRPr lang="en-US"/>
            </a:defPPr>
            <a:lvl1pPr algn="ctr">
              <a:defRPr sz="1200">
                <a:solidFill>
                  <a:schemeClr val="tx2"/>
                </a:solidFill>
                <a:latin typeface="MarkPro" panose="020B0504020101010102" pitchFamily="34" charset="0"/>
              </a:defRPr>
            </a:lvl1pPr>
          </a:lstStyle>
          <a:p>
            <a:r>
              <a:rPr lang="en-US">
                <a:latin typeface="Arial" panose="020B0604020202020204" pitchFamily="34" charset="0"/>
                <a:cs typeface="Arial" panose="020B0604020202020204" pitchFamily="34" charset="0"/>
              </a:rPr>
              <a:t>Laptop</a:t>
            </a:r>
          </a:p>
        </p:txBody>
      </p:sp>
      <p:sp>
        <p:nvSpPr>
          <p:cNvPr id="37" name="TextBox 36">
            <a:extLst>
              <a:ext uri="{FF2B5EF4-FFF2-40B4-BE49-F238E27FC236}">
                <a16:creationId xmlns:a16="http://schemas.microsoft.com/office/drawing/2014/main" id="{3ECB9611-308B-B841-AB78-6CBB2BA49C37}"/>
              </a:ext>
            </a:extLst>
          </p:cNvPr>
          <p:cNvSpPr txBox="1"/>
          <p:nvPr/>
        </p:nvSpPr>
        <p:spPr>
          <a:xfrm>
            <a:off x="7502511" y="2361004"/>
            <a:ext cx="1111498" cy="276999"/>
          </a:xfrm>
          <a:prstGeom prst="rect">
            <a:avLst/>
          </a:prstGeom>
          <a:noFill/>
        </p:spPr>
        <p:txBody>
          <a:bodyPr wrap="square" rtlCol="0">
            <a:spAutoFit/>
          </a:bodyPr>
          <a:lstStyle>
            <a:defPPr>
              <a:defRPr lang="en-US"/>
            </a:defPPr>
            <a:lvl1pPr algn="ctr">
              <a:defRPr sz="1200">
                <a:solidFill>
                  <a:schemeClr val="tx2"/>
                </a:solidFill>
                <a:latin typeface="MarkPro" panose="020B0504020101010102" pitchFamily="34" charset="0"/>
              </a:defRPr>
            </a:lvl1pPr>
          </a:lstStyle>
          <a:p>
            <a:r>
              <a:rPr lang="en-US">
                <a:latin typeface="Arial" panose="020B0604020202020204" pitchFamily="34" charset="0"/>
                <a:cs typeface="Arial" panose="020B0604020202020204" pitchFamily="34" charset="0"/>
              </a:rPr>
              <a:t>Tablet</a:t>
            </a:r>
          </a:p>
        </p:txBody>
      </p:sp>
      <p:sp>
        <p:nvSpPr>
          <p:cNvPr id="38" name="TextBox 37">
            <a:extLst>
              <a:ext uri="{FF2B5EF4-FFF2-40B4-BE49-F238E27FC236}">
                <a16:creationId xmlns:a16="http://schemas.microsoft.com/office/drawing/2014/main" id="{E351CC69-7225-8C46-BAC4-FF42A94CB07D}"/>
              </a:ext>
            </a:extLst>
          </p:cNvPr>
          <p:cNvSpPr txBox="1"/>
          <p:nvPr/>
        </p:nvSpPr>
        <p:spPr>
          <a:xfrm>
            <a:off x="1416837" y="5345944"/>
            <a:ext cx="1039242" cy="276999"/>
          </a:xfrm>
          <a:prstGeom prst="rect">
            <a:avLst/>
          </a:prstGeom>
          <a:noFill/>
        </p:spPr>
        <p:txBody>
          <a:bodyPr wrap="square" rtlCol="0">
            <a:spAutoFit/>
          </a:bodyPr>
          <a:lstStyle>
            <a:defPPr>
              <a:defRPr lang="en-US"/>
            </a:defPPr>
            <a:lvl1pPr algn="ctr">
              <a:defRPr sz="1200">
                <a:solidFill>
                  <a:schemeClr val="tx2"/>
                </a:solidFill>
                <a:latin typeface="MarkPro" panose="020B0504020101010102" pitchFamily="34" charset="0"/>
              </a:defRPr>
            </a:lvl1pPr>
          </a:lstStyle>
          <a:p>
            <a:r>
              <a:rPr lang="en-US">
                <a:latin typeface="Arial" panose="020B0604020202020204" pitchFamily="34" charset="0"/>
                <a:cs typeface="Arial" panose="020B0604020202020204" pitchFamily="34" charset="0"/>
              </a:rPr>
              <a:t>Laptop</a:t>
            </a:r>
          </a:p>
        </p:txBody>
      </p:sp>
      <p:pic>
        <p:nvPicPr>
          <p:cNvPr id="39" name="Picture 38">
            <a:extLst>
              <a:ext uri="{FF2B5EF4-FFF2-40B4-BE49-F238E27FC236}">
                <a16:creationId xmlns:a16="http://schemas.microsoft.com/office/drawing/2014/main" id="{58932763-B49C-2847-95E7-39349CEDB09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58785" y="1746937"/>
            <a:ext cx="274320" cy="273558"/>
          </a:xfrm>
          <a:prstGeom prst="rect">
            <a:avLst/>
          </a:prstGeom>
        </p:spPr>
      </p:pic>
      <p:sp>
        <p:nvSpPr>
          <p:cNvPr id="40" name="TextBox 39">
            <a:extLst>
              <a:ext uri="{FF2B5EF4-FFF2-40B4-BE49-F238E27FC236}">
                <a16:creationId xmlns:a16="http://schemas.microsoft.com/office/drawing/2014/main" id="{FFB81F6A-0341-0649-BCFB-D25F86FB5AA6}"/>
              </a:ext>
            </a:extLst>
          </p:cNvPr>
          <p:cNvSpPr txBox="1"/>
          <p:nvPr/>
        </p:nvSpPr>
        <p:spPr>
          <a:xfrm>
            <a:off x="4936202" y="1984060"/>
            <a:ext cx="1111498" cy="461665"/>
          </a:xfrm>
          <a:prstGeom prst="rect">
            <a:avLst/>
          </a:prstGeom>
          <a:noFill/>
        </p:spPr>
        <p:txBody>
          <a:bodyPr wrap="square" rtlCol="0">
            <a:spAutoFit/>
          </a:bodyPr>
          <a:lstStyle>
            <a:defPPr>
              <a:defRPr lang="en-US"/>
            </a:defPPr>
            <a:lvl1pPr algn="ctr">
              <a:defRPr sz="1200">
                <a:solidFill>
                  <a:schemeClr val="tx2"/>
                </a:solidFill>
                <a:latin typeface="MarkPro" panose="020B0504020101010102" pitchFamily="34" charset="0"/>
              </a:defRPr>
            </a:lvl1pPr>
          </a:lstStyle>
          <a:p>
            <a:r>
              <a:rPr lang="en-US">
                <a:latin typeface="Arial" panose="020B0604020202020204" pitchFamily="34" charset="0"/>
                <a:cs typeface="Arial" panose="020B0604020202020204" pitchFamily="34" charset="0"/>
              </a:rPr>
              <a:t>Occupancy</a:t>
            </a:r>
          </a:p>
          <a:p>
            <a:r>
              <a:rPr lang="en-US">
                <a:latin typeface="Arial" panose="020B0604020202020204" pitchFamily="34" charset="0"/>
                <a:cs typeface="Arial" panose="020B0604020202020204" pitchFamily="34" charset="0"/>
              </a:rPr>
              <a:t>Sensor</a:t>
            </a:r>
          </a:p>
        </p:txBody>
      </p:sp>
      <p:cxnSp>
        <p:nvCxnSpPr>
          <p:cNvPr id="41" name="Connector: Elbow 42">
            <a:extLst>
              <a:ext uri="{FF2B5EF4-FFF2-40B4-BE49-F238E27FC236}">
                <a16:creationId xmlns:a16="http://schemas.microsoft.com/office/drawing/2014/main" id="{17B83F4F-25E9-CE4A-89EF-364F32D0EB84}"/>
              </a:ext>
            </a:extLst>
          </p:cNvPr>
          <p:cNvCxnSpPr>
            <a:cxnSpLocks/>
            <a:stCxn id="16" idx="0"/>
            <a:endCxn id="39" idx="3"/>
          </p:cNvCxnSpPr>
          <p:nvPr/>
        </p:nvCxnSpPr>
        <p:spPr>
          <a:xfrm rot="16200000" flipV="1">
            <a:off x="5430916" y="2085906"/>
            <a:ext cx="867275" cy="462895"/>
          </a:xfrm>
          <a:prstGeom prst="bentConnector2">
            <a:avLst/>
          </a:prstGeom>
          <a:ln w="158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46698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par>
                                <p:cTn id="14" presetID="10" presetClass="entr" presetSubtype="0"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par>
                                <p:cTn id="17" presetID="10" presetClass="entr" presetSubtype="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5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500"/>
                                        <p:tgtEl>
                                          <p:spTgt spid="30"/>
                                        </p:tgtEl>
                                      </p:cBhvr>
                                    </p:animEffect>
                                  </p:childTnLst>
                                </p:cTn>
                              </p:par>
                              <p:par>
                                <p:cTn id="31" presetID="10"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500"/>
                                        <p:tgtEl>
                                          <p:spTgt spid="2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par>
                                <p:cTn id="39" presetID="10" presetClass="entr" presetSubtype="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500"/>
                                        <p:tgtEl>
                                          <p:spTgt spid="2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fade">
                                      <p:cBhvr>
                                        <p:cTn id="44" dur="500"/>
                                        <p:tgtEl>
                                          <p:spTgt spid="31"/>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1"/>
                                        </p:tgtEl>
                                        <p:attrNameLst>
                                          <p:attrName>style.visibility</p:attrName>
                                        </p:attrNameLst>
                                      </p:cBhvr>
                                      <p:to>
                                        <p:strVal val="visible"/>
                                      </p:to>
                                    </p:set>
                                  </p:childTnLst>
                                </p:cTn>
                              </p:par>
                              <p:par>
                                <p:cTn id="49" presetID="10" presetClass="entr" presetSubtype="0" fill="hold" nodeType="with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fade">
                                      <p:cBhvr>
                                        <p:cTn id="51" dur="500"/>
                                        <p:tgtEl>
                                          <p:spTgt spid="3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fade">
                                      <p:cBhvr>
                                        <p:cTn id="54" dur="500"/>
                                        <p:tgtEl>
                                          <p:spTgt spid="40"/>
                                        </p:tgtEl>
                                      </p:cBhvr>
                                    </p:animEffect>
                                  </p:childTnLst>
                                </p:cTn>
                              </p:par>
                            </p:childTnLst>
                          </p:cTn>
                        </p:par>
                      </p:childTnLst>
                    </p:cTn>
                  </p:par>
                  <p:par>
                    <p:cTn id="55" fill="hold">
                      <p:stCondLst>
                        <p:cond delay="indefinite"/>
                      </p:stCondLst>
                      <p:childTnLst>
                        <p:par>
                          <p:cTn id="56" fill="hold">
                            <p:stCondLst>
                              <p:cond delay="0"/>
                            </p:stCondLst>
                            <p:childTnLst>
                              <p:par>
                                <p:cTn id="57" presetID="9" presetClass="exit" presetSubtype="0" fill="hold" nodeType="clickEffect">
                                  <p:stCondLst>
                                    <p:cond delay="0"/>
                                  </p:stCondLst>
                                  <p:childTnLst>
                                    <p:animEffect transition="out" filter="dissolve">
                                      <p:cBhvr>
                                        <p:cTn id="58" dur="500"/>
                                        <p:tgtEl>
                                          <p:spTgt spid="28"/>
                                        </p:tgtEl>
                                      </p:cBhvr>
                                    </p:animEffect>
                                    <p:set>
                                      <p:cBhvr>
                                        <p:cTn id="59" dur="1" fill="hold">
                                          <p:stCondLst>
                                            <p:cond delay="499"/>
                                          </p:stCondLst>
                                        </p:cTn>
                                        <p:tgtEl>
                                          <p:spTgt spid="28"/>
                                        </p:tgtEl>
                                        <p:attrNameLst>
                                          <p:attrName>style.visibility</p:attrName>
                                        </p:attrNameLst>
                                      </p:cBhvr>
                                      <p:to>
                                        <p:strVal val="hidden"/>
                                      </p:to>
                                    </p:set>
                                  </p:childTnLst>
                                </p:cTn>
                              </p:par>
                              <p:par>
                                <p:cTn id="60" presetID="9" presetClass="exit" presetSubtype="0" fill="hold" nodeType="withEffect">
                                  <p:stCondLst>
                                    <p:cond delay="0"/>
                                  </p:stCondLst>
                                  <p:childTnLst>
                                    <p:animEffect transition="out" filter="dissolve">
                                      <p:cBhvr>
                                        <p:cTn id="61" dur="500"/>
                                        <p:tgtEl>
                                          <p:spTgt spid="29"/>
                                        </p:tgtEl>
                                      </p:cBhvr>
                                    </p:animEffect>
                                    <p:set>
                                      <p:cBhvr>
                                        <p:cTn id="62" dur="1" fill="hold">
                                          <p:stCondLst>
                                            <p:cond delay="499"/>
                                          </p:stCondLst>
                                        </p:cTn>
                                        <p:tgtEl>
                                          <p:spTgt spid="29"/>
                                        </p:tgtEl>
                                        <p:attrNameLst>
                                          <p:attrName>style.visibility</p:attrName>
                                        </p:attrNameLst>
                                      </p:cBhvr>
                                      <p:to>
                                        <p:strVal val="hidden"/>
                                      </p:to>
                                    </p:set>
                                  </p:childTnLst>
                                </p:cTn>
                              </p:par>
                              <p:par>
                                <p:cTn id="63" presetID="9" presetClass="exit" presetSubtype="0" fill="hold" grpId="1" nodeType="withEffect">
                                  <p:stCondLst>
                                    <p:cond delay="0"/>
                                  </p:stCondLst>
                                  <p:childTnLst>
                                    <p:animEffect transition="out" filter="dissolve">
                                      <p:cBhvr>
                                        <p:cTn id="64" dur="500"/>
                                        <p:tgtEl>
                                          <p:spTgt spid="30"/>
                                        </p:tgtEl>
                                      </p:cBhvr>
                                    </p:animEffect>
                                    <p:set>
                                      <p:cBhvr>
                                        <p:cTn id="65" dur="1" fill="hold">
                                          <p:stCondLst>
                                            <p:cond delay="499"/>
                                          </p:stCondLst>
                                        </p:cTn>
                                        <p:tgtEl>
                                          <p:spTgt spid="30"/>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9" presetClass="exit" presetSubtype="0" fill="hold" nodeType="clickEffect">
                                  <p:stCondLst>
                                    <p:cond delay="0"/>
                                  </p:stCondLst>
                                  <p:childTnLst>
                                    <p:animEffect transition="out" filter="dissolve">
                                      <p:cBhvr>
                                        <p:cTn id="69" dur="500"/>
                                        <p:tgtEl>
                                          <p:spTgt spid="25"/>
                                        </p:tgtEl>
                                      </p:cBhvr>
                                    </p:animEffect>
                                    <p:set>
                                      <p:cBhvr>
                                        <p:cTn id="70" dur="1" fill="hold">
                                          <p:stCondLst>
                                            <p:cond delay="499"/>
                                          </p:stCondLst>
                                        </p:cTn>
                                        <p:tgtEl>
                                          <p:spTgt spid="25"/>
                                        </p:tgtEl>
                                        <p:attrNameLst>
                                          <p:attrName>style.visibility</p:attrName>
                                        </p:attrNameLst>
                                      </p:cBhvr>
                                      <p:to>
                                        <p:strVal val="hidden"/>
                                      </p:to>
                                    </p:set>
                                  </p:childTnLst>
                                </p:cTn>
                              </p:par>
                              <p:par>
                                <p:cTn id="71" presetID="9" presetClass="exit" presetSubtype="0" fill="hold" nodeType="withEffect">
                                  <p:stCondLst>
                                    <p:cond delay="0"/>
                                  </p:stCondLst>
                                  <p:childTnLst>
                                    <p:animEffect transition="out" filter="dissolve">
                                      <p:cBhvr>
                                        <p:cTn id="72" dur="500"/>
                                        <p:tgtEl>
                                          <p:spTgt spid="14"/>
                                        </p:tgtEl>
                                      </p:cBhvr>
                                    </p:animEffect>
                                    <p:set>
                                      <p:cBhvr>
                                        <p:cTn id="73" dur="1" fill="hold">
                                          <p:stCondLst>
                                            <p:cond delay="499"/>
                                          </p:stCondLst>
                                        </p:cTn>
                                        <p:tgtEl>
                                          <p:spTgt spid="14"/>
                                        </p:tgtEl>
                                        <p:attrNameLst>
                                          <p:attrName>style.visibility</p:attrName>
                                        </p:attrNameLst>
                                      </p:cBhvr>
                                      <p:to>
                                        <p:strVal val="hidden"/>
                                      </p:to>
                                    </p:set>
                                  </p:childTnLst>
                                </p:cTn>
                              </p:par>
                              <p:par>
                                <p:cTn id="74" presetID="9" presetClass="exit" presetSubtype="0" fill="hold" grpId="1" nodeType="withEffect">
                                  <p:stCondLst>
                                    <p:cond delay="0"/>
                                  </p:stCondLst>
                                  <p:childTnLst>
                                    <p:animEffect transition="out" filter="dissolv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9" presetClass="exit" presetSubtype="0" fill="hold" nodeType="withEffect">
                                  <p:stCondLst>
                                    <p:cond delay="0"/>
                                  </p:stCondLst>
                                  <p:childTnLst>
                                    <p:animEffect transition="out" filter="dissolve">
                                      <p:cBhvr>
                                        <p:cTn id="78" dur="500"/>
                                        <p:tgtEl>
                                          <p:spTgt spid="14"/>
                                        </p:tgtEl>
                                      </p:cBhvr>
                                    </p:animEffect>
                                    <p:set>
                                      <p:cBhvr>
                                        <p:cTn id="79"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0" grpId="1"/>
      <p:bldP spid="31" grpId="0"/>
      <p:bldP spid="31" grpId="1"/>
      <p:bldP spid="32" grpId="0"/>
      <p:bldP spid="38" grpId="0"/>
      <p:bldP spid="4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187686-82C1-4A61-B052-0421E29E6BBF}"/>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109705" y="1979080"/>
            <a:ext cx="5441339" cy="3060753"/>
          </a:xfrm>
          <a:prstGeom prst="rect">
            <a:avLst/>
          </a:prstGeom>
        </p:spPr>
      </p:pic>
      <p:pic>
        <p:nvPicPr>
          <p:cNvPr id="2" name="Picture 1"/>
          <p:cNvPicPr>
            <a:picLocks noChangeAspect="1"/>
          </p:cNvPicPr>
          <p:nvPr/>
        </p:nvPicPr>
        <p:blipFill rotWithShape="1">
          <a:blip r:embed="rId3"/>
          <a:srcRect l="6093" r="7418"/>
          <a:stretch/>
        </p:blipFill>
        <p:spPr>
          <a:xfrm>
            <a:off x="408582" y="1979080"/>
            <a:ext cx="5435974" cy="3060753"/>
          </a:xfrm>
          <a:prstGeom prst="rect">
            <a:avLst/>
          </a:prstGeom>
        </p:spPr>
      </p:pic>
      <p:sp>
        <p:nvSpPr>
          <p:cNvPr id="3" name="Title 2"/>
          <p:cNvSpPr>
            <a:spLocks noGrp="1"/>
          </p:cNvSpPr>
          <p:nvPr>
            <p:ph type="title"/>
          </p:nvPr>
        </p:nvSpPr>
        <p:spPr/>
        <p:txBody>
          <a:bodyPr/>
          <a:lstStyle/>
          <a:p>
            <a:pPr>
              <a:lnSpc>
                <a:spcPct val="100000"/>
              </a:lnSpc>
            </a:pPr>
            <a:r>
              <a:rPr lang="en-US" dirty="0" err="1"/>
              <a:t>AirMedia</a:t>
            </a:r>
            <a:r>
              <a:rPr lang="en-US" dirty="0"/>
              <a:t> 2.0: New connection experience</a:t>
            </a:r>
            <a:br>
              <a:rPr lang="en-US" dirty="0"/>
            </a:br>
            <a:r>
              <a:rPr lang="en-US" sz="2000" dirty="0"/>
              <a:t>Click “Start Presenting” and then enter code – you’re connected!</a:t>
            </a:r>
            <a:endParaRPr lang="en-US" dirty="0"/>
          </a:p>
        </p:txBody>
      </p:sp>
      <p:sp>
        <p:nvSpPr>
          <p:cNvPr id="7" name="Text Placeholder 6"/>
          <p:cNvSpPr txBox="1">
            <a:spLocks/>
          </p:cNvSpPr>
          <p:nvPr/>
        </p:nvSpPr>
        <p:spPr>
          <a:xfrm>
            <a:off x="744071" y="5259494"/>
            <a:ext cx="4764996" cy="246221"/>
          </a:xfrm>
          <a:prstGeom prst="rect">
            <a:avLst/>
          </a:prstGeom>
          <a:ln>
            <a:solidFill>
              <a:schemeClr val="accent1"/>
            </a:solidFill>
          </a:ln>
        </p:spPr>
        <p:txBody>
          <a:bodyPr vert="horz" wrap="square" lIns="0" tIns="0" rIns="0" bIns="0" rtlCol="0" anchor="b" anchorCtr="0">
            <a:spAutoFit/>
          </a:bodyPr>
          <a:lstStyle>
            <a:lvl1pPr marL="0" indent="0" algn="r" defTabSz="914400" rtl="0" eaLnBrk="1" latinLnBrk="0" hangingPunct="1">
              <a:lnSpc>
                <a:spcPct val="100000"/>
              </a:lnSpc>
              <a:spcBef>
                <a:spcPts val="0"/>
              </a:spcBef>
              <a:spcAft>
                <a:spcPts val="0"/>
              </a:spcAft>
              <a:buFont typeface="Arial" panose="020B0604020202020204" pitchFamily="34" charset="0"/>
              <a:buNone/>
              <a:defRPr sz="1600" b="1" kern="1200" spc="-30" baseline="0">
                <a:solidFill>
                  <a:schemeClr val="accent1"/>
                </a:solidFill>
                <a:latin typeface="+mn-lt"/>
                <a:ea typeface="+mn-ea"/>
                <a:cs typeface="+mn-cs"/>
              </a:defRPr>
            </a:lvl1pPr>
            <a:lvl2pPr marL="0" indent="0" algn="l" defTabSz="914400" rtl="0" eaLnBrk="1" latinLnBrk="0" hangingPunct="1">
              <a:lnSpc>
                <a:spcPct val="120000"/>
              </a:lnSpc>
              <a:spcBef>
                <a:spcPts val="0"/>
              </a:spcBef>
              <a:spcAft>
                <a:spcPts val="1700"/>
              </a:spcAft>
              <a:buFont typeface="Arial" panose="020B0604020202020204" pitchFamily="34" charset="0"/>
              <a:buNone/>
              <a:defRPr sz="1800" b="0" kern="1200" spc="-30" baseline="0">
                <a:solidFill>
                  <a:schemeClr val="tx2"/>
                </a:solidFill>
                <a:latin typeface="+mn-lt"/>
                <a:ea typeface="+mn-ea"/>
                <a:cs typeface="+mn-cs"/>
              </a:defRPr>
            </a:lvl2pPr>
            <a:lvl3pPr marL="360000" indent="-360000" algn="l" defTabSz="914400" rtl="0" eaLnBrk="1" latinLnBrk="0" hangingPunct="1">
              <a:lnSpc>
                <a:spcPct val="110000"/>
              </a:lnSpc>
              <a:spcBef>
                <a:spcPts val="0"/>
              </a:spcBef>
              <a:spcAft>
                <a:spcPts val="1400"/>
              </a:spcAft>
              <a:buSzPct val="143000"/>
              <a:buFontTx/>
              <a:buBlip>
                <a:blip r:embed="rId4"/>
              </a:buBlip>
              <a:defRPr sz="1600" kern="1200" spc="-30" baseline="0">
                <a:solidFill>
                  <a:schemeClr val="tx2"/>
                </a:solidFill>
                <a:latin typeface="+mn-lt"/>
                <a:ea typeface="+mn-ea"/>
                <a:cs typeface="+mn-cs"/>
              </a:defRPr>
            </a:lvl3pPr>
            <a:lvl4pPr marL="576000" indent="-216000" algn="l" defTabSz="914400" rtl="0" eaLnBrk="1" latinLnBrk="0" hangingPunct="1">
              <a:lnSpc>
                <a:spcPct val="110000"/>
              </a:lnSpc>
              <a:spcBef>
                <a:spcPts val="0"/>
              </a:spcBef>
              <a:spcAft>
                <a:spcPts val="900"/>
              </a:spcAft>
              <a:buClr>
                <a:schemeClr val="accent3"/>
              </a:buClr>
              <a:buFont typeface="Arial" panose="020B0604020202020204" pitchFamily="34" charset="0"/>
              <a:buChar char="•"/>
              <a:defRPr sz="1400" kern="1200" spc="-30" baseline="0">
                <a:solidFill>
                  <a:schemeClr val="accent2"/>
                </a:solidFill>
                <a:latin typeface="+mn-lt"/>
                <a:ea typeface="+mn-ea"/>
                <a:cs typeface="+mn-cs"/>
              </a:defRPr>
            </a:lvl4pPr>
            <a:lvl5pPr marL="972000" indent="-180000" algn="l" defTabSz="914400" rtl="0" eaLnBrk="1" latinLnBrk="0" hangingPunct="1">
              <a:lnSpc>
                <a:spcPct val="110000"/>
              </a:lnSpc>
              <a:spcBef>
                <a:spcPts val="0"/>
              </a:spcBef>
              <a:spcAft>
                <a:spcPts val="600"/>
              </a:spcAft>
              <a:buFont typeface="Mark" panose="02000400000000000000" pitchFamily="50" charset="0"/>
              <a:buChar char="-"/>
              <a:defRPr sz="1200" kern="1200" spc="-30" baseline="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30" normalizeH="0" baseline="0" noProof="0">
                <a:ln>
                  <a:noFill/>
                </a:ln>
                <a:solidFill>
                  <a:srgbClr val="007CA2"/>
                </a:solidFill>
                <a:effectLst/>
                <a:uLnTx/>
                <a:uFillTx/>
                <a:latin typeface="Arial" panose="020B0604020202020204"/>
                <a:ea typeface="+mn-ea"/>
                <a:cs typeface="+mn-cs"/>
              </a:rPr>
              <a:t>BEFORE</a:t>
            </a:r>
          </a:p>
        </p:txBody>
      </p:sp>
      <p:sp>
        <p:nvSpPr>
          <p:cNvPr id="8" name="Text Placeholder 6"/>
          <p:cNvSpPr txBox="1">
            <a:spLocks/>
          </p:cNvSpPr>
          <p:nvPr/>
        </p:nvSpPr>
        <p:spPr>
          <a:xfrm>
            <a:off x="6447876" y="5259493"/>
            <a:ext cx="4764996" cy="246221"/>
          </a:xfrm>
          <a:prstGeom prst="rect">
            <a:avLst/>
          </a:prstGeom>
          <a:ln>
            <a:solidFill>
              <a:schemeClr val="accent1"/>
            </a:solidFill>
          </a:ln>
        </p:spPr>
        <p:txBody>
          <a:bodyPr vert="horz" wrap="square" lIns="0" tIns="0" rIns="0" bIns="0" rtlCol="0" anchor="b" anchorCtr="0">
            <a:spAutoFit/>
          </a:bodyPr>
          <a:lstStyle>
            <a:lvl1pPr marL="0" indent="0" algn="r" defTabSz="914400" rtl="0" eaLnBrk="1" latinLnBrk="0" hangingPunct="1">
              <a:lnSpc>
                <a:spcPct val="100000"/>
              </a:lnSpc>
              <a:spcBef>
                <a:spcPts val="0"/>
              </a:spcBef>
              <a:spcAft>
                <a:spcPts val="0"/>
              </a:spcAft>
              <a:buFont typeface="Arial" panose="020B0604020202020204" pitchFamily="34" charset="0"/>
              <a:buNone/>
              <a:defRPr sz="1600" b="1" kern="1200" spc="-30" baseline="0">
                <a:solidFill>
                  <a:schemeClr val="accent1"/>
                </a:solidFill>
                <a:latin typeface="+mn-lt"/>
                <a:ea typeface="+mn-ea"/>
                <a:cs typeface="+mn-cs"/>
              </a:defRPr>
            </a:lvl1pPr>
            <a:lvl2pPr marL="0" indent="0" algn="l" defTabSz="914400" rtl="0" eaLnBrk="1" latinLnBrk="0" hangingPunct="1">
              <a:lnSpc>
                <a:spcPct val="120000"/>
              </a:lnSpc>
              <a:spcBef>
                <a:spcPts val="0"/>
              </a:spcBef>
              <a:spcAft>
                <a:spcPts val="1700"/>
              </a:spcAft>
              <a:buFont typeface="Arial" panose="020B0604020202020204" pitchFamily="34" charset="0"/>
              <a:buNone/>
              <a:defRPr sz="1800" b="0" kern="1200" spc="-30" baseline="0">
                <a:solidFill>
                  <a:schemeClr val="tx2"/>
                </a:solidFill>
                <a:latin typeface="+mn-lt"/>
                <a:ea typeface="+mn-ea"/>
                <a:cs typeface="+mn-cs"/>
              </a:defRPr>
            </a:lvl2pPr>
            <a:lvl3pPr marL="360000" indent="-360000" algn="l" defTabSz="914400" rtl="0" eaLnBrk="1" latinLnBrk="0" hangingPunct="1">
              <a:lnSpc>
                <a:spcPct val="110000"/>
              </a:lnSpc>
              <a:spcBef>
                <a:spcPts val="0"/>
              </a:spcBef>
              <a:spcAft>
                <a:spcPts val="1400"/>
              </a:spcAft>
              <a:buSzPct val="143000"/>
              <a:buFontTx/>
              <a:buBlip>
                <a:blip r:embed="rId4"/>
              </a:buBlip>
              <a:defRPr sz="1600" kern="1200" spc="-30" baseline="0">
                <a:solidFill>
                  <a:schemeClr val="tx2"/>
                </a:solidFill>
                <a:latin typeface="+mn-lt"/>
                <a:ea typeface="+mn-ea"/>
                <a:cs typeface="+mn-cs"/>
              </a:defRPr>
            </a:lvl3pPr>
            <a:lvl4pPr marL="576000" indent="-216000" algn="l" defTabSz="914400" rtl="0" eaLnBrk="1" latinLnBrk="0" hangingPunct="1">
              <a:lnSpc>
                <a:spcPct val="110000"/>
              </a:lnSpc>
              <a:spcBef>
                <a:spcPts val="0"/>
              </a:spcBef>
              <a:spcAft>
                <a:spcPts val="900"/>
              </a:spcAft>
              <a:buClr>
                <a:schemeClr val="accent3"/>
              </a:buClr>
              <a:buFont typeface="Arial" panose="020B0604020202020204" pitchFamily="34" charset="0"/>
              <a:buChar char="•"/>
              <a:defRPr sz="1400" kern="1200" spc="-30" baseline="0">
                <a:solidFill>
                  <a:schemeClr val="accent2"/>
                </a:solidFill>
                <a:latin typeface="+mn-lt"/>
                <a:ea typeface="+mn-ea"/>
                <a:cs typeface="+mn-cs"/>
              </a:defRPr>
            </a:lvl4pPr>
            <a:lvl5pPr marL="972000" indent="-180000" algn="l" defTabSz="914400" rtl="0" eaLnBrk="1" latinLnBrk="0" hangingPunct="1">
              <a:lnSpc>
                <a:spcPct val="110000"/>
              </a:lnSpc>
              <a:spcBef>
                <a:spcPts val="0"/>
              </a:spcBef>
              <a:spcAft>
                <a:spcPts val="600"/>
              </a:spcAft>
              <a:buFont typeface="Mark" panose="02000400000000000000" pitchFamily="50" charset="0"/>
              <a:buChar char="-"/>
              <a:defRPr sz="1200" kern="1200" spc="-30" baseline="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30" normalizeH="0" baseline="0" noProof="0">
                <a:ln>
                  <a:noFill/>
                </a:ln>
                <a:solidFill>
                  <a:srgbClr val="007CA2"/>
                </a:solidFill>
                <a:effectLst/>
                <a:uLnTx/>
                <a:uFillTx/>
                <a:latin typeface="Arial" panose="020B0604020202020204"/>
                <a:ea typeface="+mn-ea"/>
                <a:cs typeface="+mn-cs"/>
              </a:rPr>
              <a:t>AFTER</a:t>
            </a:r>
          </a:p>
        </p:txBody>
      </p:sp>
    </p:spTree>
    <p:extLst>
      <p:ext uri="{BB962C8B-B14F-4D97-AF65-F5344CB8AC3E}">
        <p14:creationId xmlns:p14="http://schemas.microsoft.com/office/powerpoint/2010/main" val="40833316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096000" y="542371"/>
            <a:ext cx="5724053" cy="5629830"/>
          </a:xfrm>
          <a:prstGeom prst="rect">
            <a:avLst/>
          </a:prstGeom>
        </p:spPr>
      </p:pic>
      <p:sp>
        <p:nvSpPr>
          <p:cNvPr id="3" name="Title 2"/>
          <p:cNvSpPr>
            <a:spLocks noGrp="1"/>
          </p:cNvSpPr>
          <p:nvPr>
            <p:ph type="title"/>
          </p:nvPr>
        </p:nvSpPr>
        <p:spPr/>
        <p:txBody>
          <a:bodyPr/>
          <a:lstStyle/>
          <a:p>
            <a:r>
              <a:rPr lang="en-US" dirty="0"/>
              <a:t>Easy does it</a:t>
            </a:r>
          </a:p>
        </p:txBody>
      </p:sp>
      <p:sp>
        <p:nvSpPr>
          <p:cNvPr id="9" name="Content Placeholder 6"/>
          <p:cNvSpPr txBox="1">
            <a:spLocks/>
          </p:cNvSpPr>
          <p:nvPr/>
        </p:nvSpPr>
        <p:spPr>
          <a:xfrm>
            <a:off x="966000" y="1633535"/>
            <a:ext cx="3789153" cy="4395787"/>
          </a:xfrm>
          <a:prstGeom prst="rect">
            <a:avLst/>
          </a:prstGeom>
        </p:spPr>
        <p:txBody>
          <a:bodyPr vert="horz" lIns="0" tIns="0" rIns="0" bIns="0" rtlCol="0">
            <a:normAutofit/>
          </a:bodyPr>
          <a:lstStyle>
            <a:lvl1pPr marL="0" indent="0" algn="l" defTabSz="914400" rtl="0" eaLnBrk="1" latinLnBrk="0" hangingPunct="1">
              <a:lnSpc>
                <a:spcPct val="100000"/>
              </a:lnSpc>
              <a:spcBef>
                <a:spcPts val="600"/>
              </a:spcBef>
              <a:spcAft>
                <a:spcPts val="600"/>
              </a:spcAft>
              <a:buFont typeface="Arial" panose="020B0604020202020204" pitchFamily="34" charset="0"/>
              <a:buNone/>
              <a:defRPr sz="1800" b="1" kern="1200" spc="-30" baseline="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b="0" kern="1200" spc="-30" baseline="0">
                <a:solidFill>
                  <a:schemeClr val="tx2"/>
                </a:solidFill>
                <a:latin typeface="+mn-lt"/>
                <a:ea typeface="+mn-ea"/>
                <a:cs typeface="+mn-cs"/>
              </a:defRPr>
            </a:lvl2pPr>
            <a:lvl3pPr marL="548640" indent="-360000" algn="l" defTabSz="914400" rtl="0" eaLnBrk="1" latinLnBrk="0" hangingPunct="1">
              <a:lnSpc>
                <a:spcPct val="100000"/>
              </a:lnSpc>
              <a:spcBef>
                <a:spcPts val="600"/>
              </a:spcBef>
              <a:spcAft>
                <a:spcPts val="1200"/>
              </a:spcAft>
              <a:buSzPct val="143000"/>
              <a:buFontTx/>
              <a:buBlip>
                <a:blip r:embed="rId4"/>
              </a:buBlip>
              <a:defRPr sz="1600" kern="1200" spc="-30" baseline="0">
                <a:solidFill>
                  <a:schemeClr val="tx2"/>
                </a:solidFill>
                <a:latin typeface="+mn-lt"/>
                <a:ea typeface="+mn-ea"/>
                <a:cs typeface="+mn-cs"/>
              </a:defRPr>
            </a:lvl3pPr>
            <a:lvl4pPr marL="777240" indent="-216000" algn="l" defTabSz="914400" rtl="0" eaLnBrk="1" latinLnBrk="0" hangingPunct="1">
              <a:lnSpc>
                <a:spcPct val="100000"/>
              </a:lnSpc>
              <a:spcBef>
                <a:spcPts val="0"/>
              </a:spcBef>
              <a:spcAft>
                <a:spcPts val="600"/>
              </a:spcAft>
              <a:buClr>
                <a:schemeClr val="accent3"/>
              </a:buClr>
              <a:buFont typeface="Arial" panose="020B0604020202020204" pitchFamily="34" charset="0"/>
              <a:buChar char="•"/>
              <a:defRPr sz="1400" kern="1200" spc="-30" baseline="0">
                <a:solidFill>
                  <a:schemeClr val="accent2"/>
                </a:solidFill>
                <a:latin typeface="+mn-lt"/>
                <a:ea typeface="+mn-ea"/>
                <a:cs typeface="+mn-cs"/>
              </a:defRPr>
            </a:lvl4pPr>
            <a:lvl5pPr marL="972000" indent="-180000" algn="l" defTabSz="914400" rtl="0" eaLnBrk="1" latinLnBrk="0" hangingPunct="1">
              <a:lnSpc>
                <a:spcPct val="100000"/>
              </a:lnSpc>
              <a:spcBef>
                <a:spcPts val="0"/>
              </a:spcBef>
              <a:spcAft>
                <a:spcPts val="600"/>
              </a:spcAft>
              <a:buFont typeface="Mark" panose="02000400000000000000" pitchFamily="50" charset="0"/>
              <a:buChar char="-"/>
              <a:defRPr sz="1200" kern="1200" spc="-30" baseline="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48640" marR="0" lvl="2" indent="-360000" algn="l" defTabSz="914400" rtl="0" eaLnBrk="1" fontAlgn="auto" latinLnBrk="0" hangingPunct="1">
              <a:lnSpc>
                <a:spcPct val="100000"/>
              </a:lnSpc>
              <a:spcBef>
                <a:spcPts val="600"/>
              </a:spcBef>
              <a:spcAft>
                <a:spcPts val="1200"/>
              </a:spcAft>
              <a:buClrTx/>
              <a:buSzPct val="143000"/>
              <a:buFontTx/>
              <a:buBlip>
                <a:blip r:embed="rId4"/>
              </a:buBlip>
              <a:tabLst/>
              <a:defRPr/>
            </a:pPr>
            <a:r>
              <a:rPr kumimoji="0" lang="en-US" sz="1600" b="0" i="0" u="none" strike="noStrike" kern="1200" cap="none" spc="-30" normalizeH="0" baseline="0" noProof="0" dirty="0">
                <a:ln>
                  <a:noFill/>
                </a:ln>
                <a:solidFill>
                  <a:srgbClr val="565656"/>
                </a:solidFill>
                <a:effectLst/>
                <a:uLnTx/>
                <a:uFillTx/>
                <a:latin typeface="Arial"/>
                <a:ea typeface="+mn-ea"/>
                <a:cs typeface="+mn-cs"/>
              </a:rPr>
              <a:t>Simple connection</a:t>
            </a:r>
          </a:p>
          <a:p>
            <a:pPr marL="777240" marR="0" lvl="3" indent="-216000" algn="l" defTabSz="914400" rtl="0" eaLnBrk="1" fontAlgn="auto" latinLnBrk="0" hangingPunct="1">
              <a:lnSpc>
                <a:spcPct val="100000"/>
              </a:lnSpc>
              <a:spcBef>
                <a:spcPts val="0"/>
              </a:spcBef>
              <a:spcAft>
                <a:spcPts val="600"/>
              </a:spcAft>
              <a:buClr>
                <a:srgbClr val="8CB0B1"/>
              </a:buClr>
              <a:buSzTx/>
              <a:buFont typeface="Arial" panose="020B0604020202020204" pitchFamily="34" charset="0"/>
              <a:buChar char="•"/>
              <a:tabLst/>
              <a:defRPr/>
            </a:pPr>
            <a:r>
              <a:rPr kumimoji="0" lang="en-US" sz="1400" b="0" i="0" u="none" strike="noStrike" kern="1200" cap="none" spc="-30" normalizeH="0" baseline="0" noProof="0" dirty="0">
                <a:ln>
                  <a:noFill/>
                </a:ln>
                <a:solidFill>
                  <a:srgbClr val="005873"/>
                </a:solidFill>
                <a:effectLst/>
                <a:uLnTx/>
                <a:uFillTx/>
                <a:latin typeface="Arial"/>
                <a:ea typeface="+mn-ea"/>
                <a:cs typeface="+mn-cs"/>
              </a:rPr>
              <a:t>Connects from any browser on any network, in seconds</a:t>
            </a:r>
          </a:p>
          <a:p>
            <a:pPr marL="548640" marR="0" lvl="2" indent="-360000" algn="l" defTabSz="914400" rtl="0" eaLnBrk="1" fontAlgn="auto" latinLnBrk="0" hangingPunct="1">
              <a:lnSpc>
                <a:spcPct val="100000"/>
              </a:lnSpc>
              <a:spcBef>
                <a:spcPts val="600"/>
              </a:spcBef>
              <a:spcAft>
                <a:spcPts val="1200"/>
              </a:spcAft>
              <a:buClrTx/>
              <a:buSzPct val="143000"/>
              <a:buFontTx/>
              <a:buBlip>
                <a:blip r:embed="rId4"/>
              </a:buBlip>
              <a:tabLst/>
              <a:defRPr/>
            </a:pPr>
            <a:r>
              <a:rPr kumimoji="0" lang="en-US" sz="1600" b="0" i="0" u="none" strike="noStrike" kern="1200" cap="none" spc="-30" normalizeH="0" baseline="0" noProof="0" dirty="0">
                <a:ln>
                  <a:noFill/>
                </a:ln>
                <a:solidFill>
                  <a:srgbClr val="565656"/>
                </a:solidFill>
                <a:effectLst/>
                <a:uLnTx/>
                <a:uFillTx/>
                <a:latin typeface="Arial"/>
                <a:ea typeface="+mn-ea"/>
                <a:cs typeface="+mn-cs"/>
              </a:rPr>
              <a:t>True BYOD</a:t>
            </a:r>
          </a:p>
          <a:p>
            <a:pPr marL="777240" marR="0" lvl="3" indent="-216000" algn="l" defTabSz="914400" rtl="0" eaLnBrk="1" fontAlgn="auto" latinLnBrk="0" hangingPunct="1">
              <a:lnSpc>
                <a:spcPct val="100000"/>
              </a:lnSpc>
              <a:spcBef>
                <a:spcPts val="0"/>
              </a:spcBef>
              <a:spcAft>
                <a:spcPts val="600"/>
              </a:spcAft>
              <a:buClr>
                <a:srgbClr val="8CB0B1"/>
              </a:buClr>
              <a:buSzTx/>
              <a:buFont typeface="Arial" panose="020B0604020202020204" pitchFamily="34" charset="0"/>
              <a:buChar char="•"/>
              <a:tabLst/>
              <a:defRPr/>
            </a:pPr>
            <a:r>
              <a:rPr kumimoji="0" lang="en-US" sz="1400" b="0" i="0" u="none" strike="noStrike" kern="1200" cap="none" spc="-30" normalizeH="0" baseline="0" noProof="0" dirty="0">
                <a:ln>
                  <a:noFill/>
                </a:ln>
                <a:solidFill>
                  <a:srgbClr val="005873"/>
                </a:solidFill>
                <a:effectLst/>
                <a:uLnTx/>
                <a:uFillTx/>
                <a:latin typeface="Arial"/>
                <a:ea typeface="+mn-ea"/>
                <a:cs typeface="+mn-cs"/>
              </a:rPr>
              <a:t>Detects device and provides the necessary instructions</a:t>
            </a:r>
          </a:p>
          <a:p>
            <a:pPr marL="548640" marR="0" lvl="2" indent="-360000" algn="l" defTabSz="914400" rtl="0" eaLnBrk="1" fontAlgn="auto" latinLnBrk="0" hangingPunct="1">
              <a:lnSpc>
                <a:spcPct val="100000"/>
              </a:lnSpc>
              <a:spcBef>
                <a:spcPts val="600"/>
              </a:spcBef>
              <a:spcAft>
                <a:spcPts val="1200"/>
              </a:spcAft>
              <a:buClrTx/>
              <a:buSzPct val="143000"/>
              <a:buFontTx/>
              <a:buBlip>
                <a:blip r:embed="rId4"/>
              </a:buBlip>
              <a:tabLst/>
              <a:defRPr/>
            </a:pPr>
            <a:r>
              <a:rPr kumimoji="0" lang="en-US" sz="1600" b="0" i="0" u="none" strike="noStrike" kern="1200" cap="none" spc="-30" normalizeH="0" baseline="0" noProof="0" dirty="0">
                <a:ln>
                  <a:noFill/>
                </a:ln>
                <a:solidFill>
                  <a:srgbClr val="565656"/>
                </a:solidFill>
                <a:effectLst/>
                <a:uLnTx/>
                <a:uFillTx/>
                <a:latin typeface="Arial"/>
                <a:ea typeface="+mn-ea"/>
                <a:cs typeface="+mn-cs"/>
              </a:rPr>
              <a:t>Guides the </a:t>
            </a:r>
            <a:r>
              <a:rPr lang="en-US" dirty="0">
                <a:solidFill>
                  <a:srgbClr val="565656"/>
                </a:solidFill>
                <a:latin typeface="Arial"/>
              </a:rPr>
              <a:t>u</a:t>
            </a:r>
            <a:r>
              <a:rPr kumimoji="0" lang="en-US" sz="1600" b="0" i="0" u="none" strike="noStrike" kern="1200" cap="none" spc="-30" normalizeH="0" baseline="0" noProof="0" dirty="0">
                <a:ln>
                  <a:noFill/>
                </a:ln>
                <a:solidFill>
                  <a:srgbClr val="565656"/>
                </a:solidFill>
                <a:effectLst/>
                <a:uLnTx/>
                <a:uFillTx/>
                <a:latin typeface="Arial"/>
                <a:ea typeface="+mn-ea"/>
                <a:cs typeface="+mn-cs"/>
              </a:rPr>
              <a:t>ser</a:t>
            </a:r>
          </a:p>
          <a:p>
            <a:pPr marL="777240" marR="0" lvl="3" indent="-216000" algn="l" defTabSz="914400" rtl="0" eaLnBrk="1" fontAlgn="auto" latinLnBrk="0" hangingPunct="1">
              <a:lnSpc>
                <a:spcPct val="100000"/>
              </a:lnSpc>
              <a:spcBef>
                <a:spcPts val="0"/>
              </a:spcBef>
              <a:spcAft>
                <a:spcPts val="600"/>
              </a:spcAft>
              <a:buClr>
                <a:srgbClr val="8CB0B1"/>
              </a:buClr>
              <a:buSzTx/>
              <a:buFont typeface="Arial" panose="020B0604020202020204" pitchFamily="34" charset="0"/>
              <a:buChar char="•"/>
              <a:tabLst/>
              <a:defRPr/>
            </a:pPr>
            <a:r>
              <a:rPr kumimoji="0" lang="en-US" sz="1400" b="0" i="0" u="none" strike="noStrike" kern="1200" cap="none" spc="-30" normalizeH="0" baseline="0" noProof="0" dirty="0">
                <a:ln>
                  <a:noFill/>
                </a:ln>
                <a:solidFill>
                  <a:srgbClr val="005873"/>
                </a:solidFill>
                <a:effectLst/>
                <a:uLnTx/>
                <a:uFillTx/>
                <a:latin typeface="Arial"/>
                <a:ea typeface="+mn-ea"/>
                <a:cs typeface="+mn-cs"/>
              </a:rPr>
              <a:t>Navigates to the necessary downloads and app store</a:t>
            </a:r>
            <a:endParaRPr kumimoji="0" lang="en-US" sz="1400" b="0" i="0" u="none" strike="noStrike" kern="1200" cap="none" spc="-30" normalizeH="0" baseline="30000" noProof="0" dirty="0">
              <a:ln>
                <a:noFill/>
              </a:ln>
              <a:solidFill>
                <a:srgbClr val="005873"/>
              </a:solidFill>
              <a:effectLst/>
              <a:uLnTx/>
              <a:uFillTx/>
              <a:latin typeface="Arial"/>
              <a:ea typeface="+mn-ea"/>
              <a:cs typeface="+mn-cs"/>
            </a:endParaRPr>
          </a:p>
        </p:txBody>
      </p:sp>
    </p:spTree>
    <p:extLst>
      <p:ext uri="{BB962C8B-B14F-4D97-AF65-F5344CB8AC3E}">
        <p14:creationId xmlns:p14="http://schemas.microsoft.com/office/powerpoint/2010/main" val="12283900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38CBD6-428E-0746-B655-8400B1FA4285}"/>
              </a:ext>
            </a:extLst>
          </p:cNvPr>
          <p:cNvSpPr>
            <a:spLocks noGrp="1"/>
          </p:cNvSpPr>
          <p:nvPr>
            <p:ph type="title"/>
          </p:nvPr>
        </p:nvSpPr>
        <p:spPr/>
        <p:txBody>
          <a:bodyPr/>
          <a:lstStyle/>
          <a:p>
            <a:r>
              <a:rPr lang="en-US" dirty="0"/>
              <a:t>Returning to the office</a:t>
            </a:r>
          </a:p>
        </p:txBody>
      </p:sp>
      <p:sp>
        <p:nvSpPr>
          <p:cNvPr id="4" name="Content Placeholder 3">
            <a:extLst>
              <a:ext uri="{FF2B5EF4-FFF2-40B4-BE49-F238E27FC236}">
                <a16:creationId xmlns:a16="http://schemas.microsoft.com/office/drawing/2014/main" id="{1BBF51C2-440B-9B40-AA2E-50D50EABDD48}"/>
              </a:ext>
            </a:extLst>
          </p:cNvPr>
          <p:cNvSpPr>
            <a:spLocks noGrp="1"/>
          </p:cNvSpPr>
          <p:nvPr>
            <p:ph idx="1"/>
          </p:nvPr>
        </p:nvSpPr>
        <p:spPr/>
        <p:txBody>
          <a:bodyPr/>
          <a:lstStyle/>
          <a:p>
            <a:r>
              <a:rPr lang="en-US" dirty="0"/>
              <a:t>Safety first</a:t>
            </a:r>
          </a:p>
          <a:p>
            <a:pPr lvl="2"/>
            <a:r>
              <a:rPr lang="en-US" dirty="0"/>
              <a:t>People need to </a:t>
            </a:r>
            <a:r>
              <a:rPr lang="en-US" b="1" dirty="0"/>
              <a:t>feel</a:t>
            </a:r>
            <a:r>
              <a:rPr lang="en-US" dirty="0"/>
              <a:t> safe and </a:t>
            </a:r>
            <a:r>
              <a:rPr lang="en-US" b="1" dirty="0"/>
              <a:t>be</a:t>
            </a:r>
            <a:r>
              <a:rPr lang="en-US" dirty="0"/>
              <a:t> safe</a:t>
            </a:r>
          </a:p>
          <a:p>
            <a:pPr lvl="2"/>
            <a:r>
              <a:rPr lang="en-US" dirty="0"/>
              <a:t>New building management protocols</a:t>
            </a:r>
          </a:p>
          <a:p>
            <a:pPr lvl="0"/>
            <a:r>
              <a:rPr lang="en-US" dirty="0">
                <a:solidFill>
                  <a:srgbClr val="007CA0"/>
                </a:solidFill>
              </a:rPr>
              <a:t>Crestron technology can help</a:t>
            </a:r>
          </a:p>
          <a:p>
            <a:pPr lvl="2"/>
            <a:r>
              <a:rPr lang="en-US" dirty="0"/>
              <a:t>Wireless presentation, collaboration, and room scheduling </a:t>
            </a:r>
          </a:p>
          <a:p>
            <a:pPr lvl="2"/>
            <a:r>
              <a:rPr lang="en-US" dirty="0"/>
              <a:t>from personal device</a:t>
            </a:r>
          </a:p>
          <a:p>
            <a:pPr lvl="2"/>
            <a:r>
              <a:rPr lang="en-US" dirty="0"/>
              <a:t>Occupancy sensors automatically turn room on/off</a:t>
            </a:r>
          </a:p>
          <a:p>
            <a:pPr lvl="2"/>
            <a:r>
              <a:rPr lang="en-US" dirty="0"/>
              <a:t>Room scheduling from personal device</a:t>
            </a:r>
          </a:p>
          <a:p>
            <a:pPr lvl="0"/>
            <a:endParaRPr lang="en-US" dirty="0">
              <a:solidFill>
                <a:srgbClr val="007CA0"/>
              </a:solidFill>
            </a:endParaRPr>
          </a:p>
          <a:p>
            <a:pPr marL="182880" lvl="2" indent="0">
              <a:buNone/>
            </a:pPr>
            <a:endParaRPr lang="en-US" dirty="0"/>
          </a:p>
        </p:txBody>
      </p:sp>
      <p:pic>
        <p:nvPicPr>
          <p:cNvPr id="8" name="Picture Placeholder 7" descr="A person standing in front of a computer&#10;&#10;Description automatically generated">
            <a:extLst>
              <a:ext uri="{FF2B5EF4-FFF2-40B4-BE49-F238E27FC236}">
                <a16:creationId xmlns:a16="http://schemas.microsoft.com/office/drawing/2014/main" id="{8EE0D2B1-137C-7549-B6D9-1492CB8BCE45}"/>
              </a:ext>
            </a:extLst>
          </p:cNvPr>
          <p:cNvPicPr>
            <a:picLocks noGrp="1" noChangeAspect="1"/>
          </p:cNvPicPr>
          <p:nvPr>
            <p:ph type="pic" sz="quarter" idx="4294967295"/>
          </p:nvPr>
        </p:nvPicPr>
        <p:blipFill rotWithShape="1">
          <a:blip r:embed="rId3">
            <a:extLst>
              <a:ext uri="{28A0092B-C50C-407E-A947-70E740481C1C}">
                <a14:useLocalDpi xmlns:a14="http://schemas.microsoft.com/office/drawing/2010/main" val="0"/>
              </a:ext>
            </a:extLst>
          </a:blip>
          <a:srcRect l="31660" r="28266"/>
          <a:stretch/>
        </p:blipFill>
        <p:spPr>
          <a:xfrm>
            <a:off x="6938963" y="304800"/>
            <a:ext cx="5253037" cy="5867400"/>
          </a:xfrm>
        </p:spPr>
      </p:pic>
    </p:spTree>
    <p:extLst>
      <p:ext uri="{BB962C8B-B14F-4D97-AF65-F5344CB8AC3E}">
        <p14:creationId xmlns:p14="http://schemas.microsoft.com/office/powerpoint/2010/main" val="289697700"/>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 name="그래픽 191">
            <a:extLst>
              <a:ext uri="{FF2B5EF4-FFF2-40B4-BE49-F238E27FC236}">
                <a16:creationId xmlns:a16="http://schemas.microsoft.com/office/drawing/2014/main" id="{B8CBBE05-9883-444F-A96A-5F75E7F661EC}"/>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19709"/>
          <a:stretch/>
        </p:blipFill>
        <p:spPr>
          <a:xfrm>
            <a:off x="961390" y="2235805"/>
            <a:ext cx="8096250" cy="2386390"/>
          </a:xfrm>
          <a:prstGeom prst="rect">
            <a:avLst/>
          </a:prstGeom>
        </p:spPr>
      </p:pic>
      <p:sp>
        <p:nvSpPr>
          <p:cNvPr id="200" name="직사각형 199">
            <a:extLst>
              <a:ext uri="{FF2B5EF4-FFF2-40B4-BE49-F238E27FC236}">
                <a16:creationId xmlns:a16="http://schemas.microsoft.com/office/drawing/2014/main" id="{1772ECE3-8D7E-4B15-B2D3-5C363297F9B7}"/>
              </a:ext>
            </a:extLst>
          </p:cNvPr>
          <p:cNvSpPr/>
          <p:nvPr/>
        </p:nvSpPr>
        <p:spPr>
          <a:xfrm>
            <a:off x="2898273" y="1210713"/>
            <a:ext cx="2141046" cy="307777"/>
          </a:xfrm>
          <a:prstGeom prst="rect">
            <a:avLst/>
          </a:prstGeom>
        </p:spPr>
        <p:txBody>
          <a:bodyPr wrap="square">
            <a:spAutoFit/>
          </a:bodyPr>
          <a:lstStyle/>
          <a:p>
            <a:pPr algn="ctr"/>
            <a:r>
              <a:rPr lang="en-US" altLang="ko-KR" sz="1400" b="1"/>
              <a:t>Dynamic Canvas</a:t>
            </a:r>
            <a:endParaRPr lang="ko-KR" altLang="en-US" sz="1400"/>
          </a:p>
        </p:txBody>
      </p:sp>
      <p:sp>
        <p:nvSpPr>
          <p:cNvPr id="201" name="직사각형 200">
            <a:extLst>
              <a:ext uri="{FF2B5EF4-FFF2-40B4-BE49-F238E27FC236}">
                <a16:creationId xmlns:a16="http://schemas.microsoft.com/office/drawing/2014/main" id="{2B65162C-DBBB-425F-A89A-DC4BEFE03AD4}"/>
              </a:ext>
            </a:extLst>
          </p:cNvPr>
          <p:cNvSpPr/>
          <p:nvPr/>
        </p:nvSpPr>
        <p:spPr>
          <a:xfrm>
            <a:off x="2898273" y="1467689"/>
            <a:ext cx="2141046" cy="646331"/>
          </a:xfrm>
          <a:prstGeom prst="rect">
            <a:avLst/>
          </a:prstGeom>
        </p:spPr>
        <p:txBody>
          <a:bodyPr wrap="square">
            <a:spAutoFit/>
          </a:bodyPr>
          <a:lstStyle/>
          <a:p>
            <a:pPr algn="ctr"/>
            <a:r>
              <a:rPr lang="en-US" altLang="ko-KR" sz="1200" dirty="0"/>
              <a:t>Multi-source support with automatic and dynamic layout.</a:t>
            </a:r>
            <a:endParaRPr lang="ko-KR" altLang="en-US" sz="1200" dirty="0"/>
          </a:p>
        </p:txBody>
      </p:sp>
      <p:sp>
        <p:nvSpPr>
          <p:cNvPr id="202" name="직사각형 201">
            <a:extLst>
              <a:ext uri="{FF2B5EF4-FFF2-40B4-BE49-F238E27FC236}">
                <a16:creationId xmlns:a16="http://schemas.microsoft.com/office/drawing/2014/main" id="{5D6EA323-8688-4A1F-AF8F-ADA1838D821E}"/>
              </a:ext>
            </a:extLst>
          </p:cNvPr>
          <p:cNvSpPr/>
          <p:nvPr/>
        </p:nvSpPr>
        <p:spPr>
          <a:xfrm>
            <a:off x="6901354" y="1442942"/>
            <a:ext cx="2141046" cy="307777"/>
          </a:xfrm>
          <a:prstGeom prst="rect">
            <a:avLst/>
          </a:prstGeom>
        </p:spPr>
        <p:txBody>
          <a:bodyPr wrap="square">
            <a:spAutoFit/>
          </a:bodyPr>
          <a:lstStyle/>
          <a:p>
            <a:pPr algn="ctr"/>
            <a:r>
              <a:rPr lang="en-US" altLang="ko-KR" sz="1400" b="1"/>
              <a:t>Moderation</a:t>
            </a:r>
            <a:endParaRPr lang="ko-KR" altLang="en-US" sz="1400"/>
          </a:p>
        </p:txBody>
      </p:sp>
      <p:sp>
        <p:nvSpPr>
          <p:cNvPr id="203" name="직사각형 202">
            <a:extLst>
              <a:ext uri="{FF2B5EF4-FFF2-40B4-BE49-F238E27FC236}">
                <a16:creationId xmlns:a16="http://schemas.microsoft.com/office/drawing/2014/main" id="{22C1FBDA-D403-411D-8595-B74FC8DDDD50}"/>
              </a:ext>
            </a:extLst>
          </p:cNvPr>
          <p:cNvSpPr/>
          <p:nvPr/>
        </p:nvSpPr>
        <p:spPr>
          <a:xfrm>
            <a:off x="6901354" y="1699918"/>
            <a:ext cx="2141046" cy="461665"/>
          </a:xfrm>
          <a:prstGeom prst="rect">
            <a:avLst/>
          </a:prstGeom>
        </p:spPr>
        <p:txBody>
          <a:bodyPr wrap="square">
            <a:spAutoFit/>
          </a:bodyPr>
          <a:lstStyle/>
          <a:p>
            <a:pPr algn="ctr"/>
            <a:r>
              <a:rPr lang="en-US" altLang="ko-KR" sz="1200" dirty="0"/>
              <a:t>Limits canvas control to a single moderator.</a:t>
            </a:r>
            <a:endParaRPr lang="ko-KR" altLang="en-US" sz="1200" dirty="0"/>
          </a:p>
        </p:txBody>
      </p:sp>
      <p:sp>
        <p:nvSpPr>
          <p:cNvPr id="204" name="직사각형 203">
            <a:extLst>
              <a:ext uri="{FF2B5EF4-FFF2-40B4-BE49-F238E27FC236}">
                <a16:creationId xmlns:a16="http://schemas.microsoft.com/office/drawing/2014/main" id="{1842DC03-C541-4FF8-99CA-EB4B60EF58A9}"/>
              </a:ext>
            </a:extLst>
          </p:cNvPr>
          <p:cNvSpPr/>
          <p:nvPr/>
        </p:nvSpPr>
        <p:spPr>
          <a:xfrm>
            <a:off x="4859194" y="5339888"/>
            <a:ext cx="2141046" cy="307777"/>
          </a:xfrm>
          <a:prstGeom prst="rect">
            <a:avLst/>
          </a:prstGeom>
        </p:spPr>
        <p:txBody>
          <a:bodyPr wrap="square">
            <a:spAutoFit/>
          </a:bodyPr>
          <a:lstStyle/>
          <a:p>
            <a:pPr algn="ctr"/>
            <a:r>
              <a:rPr lang="en-US" altLang="ko-KR" sz="1400" b="1"/>
              <a:t>Canvas Control</a:t>
            </a:r>
            <a:endParaRPr lang="ko-KR" altLang="en-US" sz="1400"/>
          </a:p>
        </p:txBody>
      </p:sp>
      <p:sp>
        <p:nvSpPr>
          <p:cNvPr id="205" name="직사각형 204">
            <a:extLst>
              <a:ext uri="{FF2B5EF4-FFF2-40B4-BE49-F238E27FC236}">
                <a16:creationId xmlns:a16="http://schemas.microsoft.com/office/drawing/2014/main" id="{38735F16-1216-4228-A13E-F5A57581FB19}"/>
              </a:ext>
            </a:extLst>
          </p:cNvPr>
          <p:cNvSpPr/>
          <p:nvPr/>
        </p:nvSpPr>
        <p:spPr>
          <a:xfrm>
            <a:off x="4859194" y="5596864"/>
            <a:ext cx="2141046" cy="461665"/>
          </a:xfrm>
          <a:prstGeom prst="rect">
            <a:avLst/>
          </a:prstGeom>
        </p:spPr>
        <p:txBody>
          <a:bodyPr wrap="square">
            <a:spAutoFit/>
          </a:bodyPr>
          <a:lstStyle/>
          <a:p>
            <a:pPr algn="ctr"/>
            <a:r>
              <a:rPr lang="en-US" altLang="ko-KR" sz="1200" dirty="0"/>
              <a:t>Simple control of all sources and users.</a:t>
            </a:r>
            <a:endParaRPr lang="ko-KR" altLang="en-US" sz="1200" dirty="0"/>
          </a:p>
        </p:txBody>
      </p:sp>
      <p:sp>
        <p:nvSpPr>
          <p:cNvPr id="206" name="직사각형 205">
            <a:extLst>
              <a:ext uri="{FF2B5EF4-FFF2-40B4-BE49-F238E27FC236}">
                <a16:creationId xmlns:a16="http://schemas.microsoft.com/office/drawing/2014/main" id="{25FDD60C-F1D3-443A-A51F-D3FC6CEEDFB1}"/>
              </a:ext>
            </a:extLst>
          </p:cNvPr>
          <p:cNvSpPr/>
          <p:nvPr/>
        </p:nvSpPr>
        <p:spPr>
          <a:xfrm>
            <a:off x="873934" y="5339888"/>
            <a:ext cx="2141046" cy="307777"/>
          </a:xfrm>
          <a:prstGeom prst="rect">
            <a:avLst/>
          </a:prstGeom>
        </p:spPr>
        <p:txBody>
          <a:bodyPr wrap="square">
            <a:spAutoFit/>
          </a:bodyPr>
          <a:lstStyle/>
          <a:p>
            <a:pPr algn="ctr"/>
            <a:r>
              <a:rPr lang="en-US" altLang="ko-KR" sz="1400" b="1"/>
              <a:t>Total Room Flexibility</a:t>
            </a:r>
            <a:endParaRPr lang="ko-KR" altLang="en-US" sz="1400"/>
          </a:p>
        </p:txBody>
      </p:sp>
      <p:sp>
        <p:nvSpPr>
          <p:cNvPr id="207" name="직사각형 206">
            <a:extLst>
              <a:ext uri="{FF2B5EF4-FFF2-40B4-BE49-F238E27FC236}">
                <a16:creationId xmlns:a16="http://schemas.microsoft.com/office/drawing/2014/main" id="{013ED6FF-AA04-44E7-AC89-5F309FC5CAB0}"/>
              </a:ext>
            </a:extLst>
          </p:cNvPr>
          <p:cNvSpPr/>
          <p:nvPr/>
        </p:nvSpPr>
        <p:spPr>
          <a:xfrm>
            <a:off x="873934" y="5596864"/>
            <a:ext cx="2141046" cy="830997"/>
          </a:xfrm>
          <a:prstGeom prst="rect">
            <a:avLst/>
          </a:prstGeom>
        </p:spPr>
        <p:txBody>
          <a:bodyPr wrap="square">
            <a:spAutoFit/>
          </a:bodyPr>
          <a:lstStyle/>
          <a:p>
            <a:pPr algn="ctr"/>
            <a:r>
              <a:rPr lang="en-US" altLang="ko-KR" sz="1200"/>
              <a:t>Added peripheral and service support to streamline and simplify your room installation.</a:t>
            </a:r>
            <a:endParaRPr lang="ko-KR" altLang="en-US" sz="1200"/>
          </a:p>
        </p:txBody>
      </p:sp>
      <p:sp>
        <p:nvSpPr>
          <p:cNvPr id="221" name="그래픽 147">
            <a:extLst>
              <a:ext uri="{FF2B5EF4-FFF2-40B4-BE49-F238E27FC236}">
                <a16:creationId xmlns:a16="http://schemas.microsoft.com/office/drawing/2014/main" id="{FE36B553-3B0C-4898-B885-7FEE89B3B084}"/>
              </a:ext>
            </a:extLst>
          </p:cNvPr>
          <p:cNvSpPr/>
          <p:nvPr/>
        </p:nvSpPr>
        <p:spPr>
          <a:xfrm>
            <a:off x="3169525" y="4373587"/>
            <a:ext cx="1535123" cy="1679041"/>
          </a:xfrm>
          <a:custGeom>
            <a:avLst/>
            <a:gdLst>
              <a:gd name="connsiteX0" fmla="*/ 1404665 w 1535122"/>
              <a:gd name="connsiteY0" fmla="*/ 360722 h 1679040"/>
              <a:gd name="connsiteX1" fmla="*/ 1020165 w 1535122"/>
              <a:gd name="connsiteY1" fmla="*/ 360722 h 1679040"/>
              <a:gd name="connsiteX2" fmla="*/ 800930 w 1535122"/>
              <a:gd name="connsiteY2" fmla="*/ 56815 h 1679040"/>
              <a:gd name="connsiteX3" fmla="*/ 755356 w 1535122"/>
              <a:gd name="connsiteY3" fmla="*/ 56815 h 1679040"/>
              <a:gd name="connsiteX4" fmla="*/ 536121 w 1535122"/>
              <a:gd name="connsiteY4" fmla="*/ 360961 h 1679040"/>
              <a:gd name="connsiteX5" fmla="*/ 151381 w 1535122"/>
              <a:gd name="connsiteY5" fmla="*/ 360961 h 1679040"/>
              <a:gd name="connsiteX6" fmla="*/ 45122 w 1535122"/>
              <a:gd name="connsiteY6" fmla="*/ 467221 h 1679040"/>
              <a:gd name="connsiteX7" fmla="*/ 45122 w 1535122"/>
              <a:gd name="connsiteY7" fmla="*/ 1549003 h 1679040"/>
              <a:gd name="connsiteX8" fmla="*/ 151381 w 1535122"/>
              <a:gd name="connsiteY8" fmla="*/ 1655262 h 1679040"/>
              <a:gd name="connsiteX9" fmla="*/ 1404665 w 1535122"/>
              <a:gd name="connsiteY9" fmla="*/ 1655262 h 1679040"/>
              <a:gd name="connsiteX10" fmla="*/ 1510924 w 1535122"/>
              <a:gd name="connsiteY10" fmla="*/ 1549003 h 1679040"/>
              <a:gd name="connsiteX11" fmla="*/ 1510924 w 1535122"/>
              <a:gd name="connsiteY11" fmla="*/ 467221 h 1679040"/>
              <a:gd name="connsiteX12" fmla="*/ 1404665 w 1535122"/>
              <a:gd name="connsiteY12" fmla="*/ 360722 h 1679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35122" h="1679040">
                <a:moveTo>
                  <a:pt x="1404665" y="360722"/>
                </a:moveTo>
                <a:lnTo>
                  <a:pt x="1020165" y="360722"/>
                </a:lnTo>
                <a:lnTo>
                  <a:pt x="800930" y="56815"/>
                </a:lnTo>
                <a:cubicBezTo>
                  <a:pt x="789656" y="41224"/>
                  <a:pt x="766630" y="41224"/>
                  <a:pt x="755356" y="56815"/>
                </a:cubicBezTo>
                <a:lnTo>
                  <a:pt x="536121" y="360961"/>
                </a:lnTo>
                <a:lnTo>
                  <a:pt x="151381" y="360961"/>
                </a:lnTo>
                <a:cubicBezTo>
                  <a:pt x="92615" y="360722"/>
                  <a:pt x="45122" y="408454"/>
                  <a:pt x="45122" y="467221"/>
                </a:cubicBezTo>
                <a:lnTo>
                  <a:pt x="45122" y="1549003"/>
                </a:lnTo>
                <a:cubicBezTo>
                  <a:pt x="45122" y="1607769"/>
                  <a:pt x="92615" y="1655262"/>
                  <a:pt x="151381" y="1655262"/>
                </a:cubicBezTo>
                <a:lnTo>
                  <a:pt x="1404665" y="1655262"/>
                </a:lnTo>
                <a:cubicBezTo>
                  <a:pt x="1463431" y="1655262"/>
                  <a:pt x="1510924" y="1607769"/>
                  <a:pt x="1510924" y="1549003"/>
                </a:cubicBezTo>
                <a:lnTo>
                  <a:pt x="1510924" y="467221"/>
                </a:lnTo>
                <a:cubicBezTo>
                  <a:pt x="1511164" y="408454"/>
                  <a:pt x="1463431" y="360722"/>
                  <a:pt x="1404665" y="360722"/>
                </a:cubicBezTo>
                <a:close/>
              </a:path>
            </a:pathLst>
          </a:custGeom>
          <a:solidFill>
            <a:srgbClr val="0AC8C3"/>
          </a:solidFill>
          <a:ln w="23891" cap="flat">
            <a:noFill/>
            <a:prstDash val="solid"/>
            <a:miter/>
          </a:ln>
        </p:spPr>
        <p:txBody>
          <a:bodyPr lIns="90000" tIns="360000" rtlCol="0" anchor="ctr"/>
          <a:lstStyle/>
          <a:p>
            <a:r>
              <a:rPr lang="en-US" altLang="ko-KR" sz="1100" b="1" dirty="0">
                <a:solidFill>
                  <a:schemeClr val="bg1"/>
                </a:solidFill>
              </a:rPr>
              <a:t>Automatic layout of wired, wireless, and  </a:t>
            </a:r>
            <a:r>
              <a:rPr lang="en-US" altLang="ko-KR" sz="1100" b="1" dirty="0" err="1">
                <a:solidFill>
                  <a:schemeClr val="bg1"/>
                </a:solidFill>
              </a:rPr>
              <a:t>Airboard</a:t>
            </a:r>
            <a:r>
              <a:rPr lang="en-US" altLang="ko-KR" sz="1100" b="1" dirty="0">
                <a:solidFill>
                  <a:schemeClr val="bg1"/>
                </a:solidFill>
              </a:rPr>
              <a:t> sources on screen</a:t>
            </a:r>
          </a:p>
          <a:p>
            <a:r>
              <a:rPr lang="en-US" altLang="ko-KR" sz="1050" dirty="0">
                <a:solidFill>
                  <a:schemeClr val="bg1"/>
                </a:solidFill>
              </a:rPr>
              <a:t>+Wi-Fi</a:t>
            </a:r>
            <a:r>
              <a:rPr lang="en-US" altLang="ko-KR" sz="800" baseline="30000" dirty="0">
                <a:solidFill>
                  <a:schemeClr val="bg1"/>
                </a:solidFill>
              </a:rPr>
              <a:t>®</a:t>
            </a:r>
            <a:r>
              <a:rPr lang="en-US" altLang="ko-KR" sz="1050" dirty="0">
                <a:solidFill>
                  <a:schemeClr val="bg1"/>
                </a:solidFill>
              </a:rPr>
              <a:t> Access Point Mode</a:t>
            </a:r>
            <a:endParaRPr lang="ko-KR" altLang="en-US" sz="1050" dirty="0">
              <a:solidFill>
                <a:schemeClr val="bg1"/>
              </a:solidFill>
            </a:endParaRPr>
          </a:p>
        </p:txBody>
      </p:sp>
      <p:sp>
        <p:nvSpPr>
          <p:cNvPr id="222" name="그래픽 147">
            <a:extLst>
              <a:ext uri="{FF2B5EF4-FFF2-40B4-BE49-F238E27FC236}">
                <a16:creationId xmlns:a16="http://schemas.microsoft.com/office/drawing/2014/main" id="{0D9C05B4-DC4E-477B-9621-8149B1192839}"/>
              </a:ext>
            </a:extLst>
          </p:cNvPr>
          <p:cNvSpPr/>
          <p:nvPr/>
        </p:nvSpPr>
        <p:spPr>
          <a:xfrm>
            <a:off x="7153385" y="4373587"/>
            <a:ext cx="1535123" cy="1679041"/>
          </a:xfrm>
          <a:custGeom>
            <a:avLst/>
            <a:gdLst>
              <a:gd name="connsiteX0" fmla="*/ 1404665 w 1535122"/>
              <a:gd name="connsiteY0" fmla="*/ 360722 h 1679040"/>
              <a:gd name="connsiteX1" fmla="*/ 1020165 w 1535122"/>
              <a:gd name="connsiteY1" fmla="*/ 360722 h 1679040"/>
              <a:gd name="connsiteX2" fmla="*/ 800930 w 1535122"/>
              <a:gd name="connsiteY2" fmla="*/ 56815 h 1679040"/>
              <a:gd name="connsiteX3" fmla="*/ 755356 w 1535122"/>
              <a:gd name="connsiteY3" fmla="*/ 56815 h 1679040"/>
              <a:gd name="connsiteX4" fmla="*/ 536121 w 1535122"/>
              <a:gd name="connsiteY4" fmla="*/ 360961 h 1679040"/>
              <a:gd name="connsiteX5" fmla="*/ 151381 w 1535122"/>
              <a:gd name="connsiteY5" fmla="*/ 360961 h 1679040"/>
              <a:gd name="connsiteX6" fmla="*/ 45122 w 1535122"/>
              <a:gd name="connsiteY6" fmla="*/ 467221 h 1679040"/>
              <a:gd name="connsiteX7" fmla="*/ 45122 w 1535122"/>
              <a:gd name="connsiteY7" fmla="*/ 1549003 h 1679040"/>
              <a:gd name="connsiteX8" fmla="*/ 151381 w 1535122"/>
              <a:gd name="connsiteY8" fmla="*/ 1655262 h 1679040"/>
              <a:gd name="connsiteX9" fmla="*/ 1404665 w 1535122"/>
              <a:gd name="connsiteY9" fmla="*/ 1655262 h 1679040"/>
              <a:gd name="connsiteX10" fmla="*/ 1510924 w 1535122"/>
              <a:gd name="connsiteY10" fmla="*/ 1549003 h 1679040"/>
              <a:gd name="connsiteX11" fmla="*/ 1510924 w 1535122"/>
              <a:gd name="connsiteY11" fmla="*/ 467221 h 1679040"/>
              <a:gd name="connsiteX12" fmla="*/ 1404665 w 1535122"/>
              <a:gd name="connsiteY12" fmla="*/ 360722 h 1679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35122" h="1679040">
                <a:moveTo>
                  <a:pt x="1404665" y="360722"/>
                </a:moveTo>
                <a:lnTo>
                  <a:pt x="1020165" y="360722"/>
                </a:lnTo>
                <a:lnTo>
                  <a:pt x="800930" y="56815"/>
                </a:lnTo>
                <a:cubicBezTo>
                  <a:pt x="789656" y="41224"/>
                  <a:pt x="766630" y="41224"/>
                  <a:pt x="755356" y="56815"/>
                </a:cubicBezTo>
                <a:lnTo>
                  <a:pt x="536121" y="360961"/>
                </a:lnTo>
                <a:lnTo>
                  <a:pt x="151381" y="360961"/>
                </a:lnTo>
                <a:cubicBezTo>
                  <a:pt x="92615" y="360722"/>
                  <a:pt x="45122" y="408454"/>
                  <a:pt x="45122" y="467221"/>
                </a:cubicBezTo>
                <a:lnTo>
                  <a:pt x="45122" y="1549003"/>
                </a:lnTo>
                <a:cubicBezTo>
                  <a:pt x="45122" y="1607769"/>
                  <a:pt x="92615" y="1655262"/>
                  <a:pt x="151381" y="1655262"/>
                </a:cubicBezTo>
                <a:lnTo>
                  <a:pt x="1404665" y="1655262"/>
                </a:lnTo>
                <a:cubicBezTo>
                  <a:pt x="1463431" y="1655262"/>
                  <a:pt x="1510924" y="1607769"/>
                  <a:pt x="1510924" y="1549003"/>
                </a:cubicBezTo>
                <a:lnTo>
                  <a:pt x="1510924" y="467221"/>
                </a:lnTo>
                <a:cubicBezTo>
                  <a:pt x="1511164" y="408454"/>
                  <a:pt x="1463431" y="360722"/>
                  <a:pt x="1404665" y="360722"/>
                </a:cubicBezTo>
                <a:close/>
              </a:path>
            </a:pathLst>
          </a:custGeom>
          <a:solidFill>
            <a:srgbClr val="4815AA"/>
          </a:solidFill>
          <a:ln w="23891" cap="flat">
            <a:noFill/>
            <a:prstDash val="solid"/>
            <a:miter/>
          </a:ln>
        </p:spPr>
        <p:txBody>
          <a:bodyPr lIns="90000" tIns="360000" rtlCol="0" anchor="ctr"/>
          <a:lstStyle/>
          <a:p>
            <a:r>
              <a:rPr lang="en-US" altLang="ko-KR" sz="1100" b="1" dirty="0">
                <a:solidFill>
                  <a:schemeClr val="bg1"/>
                </a:solidFill>
              </a:rPr>
              <a:t>Moderator has exclusive control of the canvas and manages the presentation experience</a:t>
            </a:r>
            <a:endParaRPr lang="ko-KR" altLang="en-US" sz="1050" dirty="0">
              <a:solidFill>
                <a:schemeClr val="bg1"/>
              </a:solidFill>
            </a:endParaRPr>
          </a:p>
        </p:txBody>
      </p:sp>
      <p:sp>
        <p:nvSpPr>
          <p:cNvPr id="228" name="그래픽 157">
            <a:extLst>
              <a:ext uri="{FF2B5EF4-FFF2-40B4-BE49-F238E27FC236}">
                <a16:creationId xmlns:a16="http://schemas.microsoft.com/office/drawing/2014/main" id="{7AC12D35-22FC-474D-9C0C-BFA8823CEFF0}"/>
              </a:ext>
            </a:extLst>
          </p:cNvPr>
          <p:cNvSpPr/>
          <p:nvPr/>
        </p:nvSpPr>
        <p:spPr>
          <a:xfrm>
            <a:off x="1201448" y="829700"/>
            <a:ext cx="1486017" cy="1629825"/>
          </a:xfrm>
          <a:custGeom>
            <a:avLst/>
            <a:gdLst>
              <a:gd name="connsiteX0" fmla="*/ 49340 w 590550"/>
              <a:gd name="connsiteY0" fmla="*/ 521208 h 647700"/>
              <a:gd name="connsiteX1" fmla="*/ 202025 w 590550"/>
              <a:gd name="connsiteY1" fmla="*/ 521208 h 647700"/>
              <a:gd name="connsiteX2" fmla="*/ 289084 w 590550"/>
              <a:gd name="connsiteY2" fmla="*/ 641985 h 647700"/>
              <a:gd name="connsiteX3" fmla="*/ 307181 w 590550"/>
              <a:gd name="connsiteY3" fmla="*/ 641985 h 647700"/>
              <a:gd name="connsiteX4" fmla="*/ 394240 w 590550"/>
              <a:gd name="connsiteY4" fmla="*/ 521208 h 647700"/>
              <a:gd name="connsiteX5" fmla="*/ 546926 w 590550"/>
              <a:gd name="connsiteY5" fmla="*/ 521208 h 647700"/>
              <a:gd name="connsiteX6" fmla="*/ 589121 w 590550"/>
              <a:gd name="connsiteY6" fmla="*/ 479012 h 647700"/>
              <a:gd name="connsiteX7" fmla="*/ 589121 w 590550"/>
              <a:gd name="connsiteY7" fmla="*/ 49340 h 647700"/>
              <a:gd name="connsiteX8" fmla="*/ 546926 w 590550"/>
              <a:gd name="connsiteY8" fmla="*/ 7144 h 647700"/>
              <a:gd name="connsiteX9" fmla="*/ 49340 w 590550"/>
              <a:gd name="connsiteY9" fmla="*/ 7144 h 647700"/>
              <a:gd name="connsiteX10" fmla="*/ 7144 w 590550"/>
              <a:gd name="connsiteY10" fmla="*/ 49340 h 647700"/>
              <a:gd name="connsiteX11" fmla="*/ 7144 w 590550"/>
              <a:gd name="connsiteY11" fmla="*/ 478917 h 647700"/>
              <a:gd name="connsiteX12" fmla="*/ 49340 w 590550"/>
              <a:gd name="connsiteY12" fmla="*/ 521208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0550" h="647700">
                <a:moveTo>
                  <a:pt x="49340" y="521208"/>
                </a:moveTo>
                <a:lnTo>
                  <a:pt x="202025" y="521208"/>
                </a:lnTo>
                <a:lnTo>
                  <a:pt x="289084" y="641985"/>
                </a:lnTo>
                <a:cubicBezTo>
                  <a:pt x="293561" y="648176"/>
                  <a:pt x="302705" y="648176"/>
                  <a:pt x="307181" y="641985"/>
                </a:cubicBezTo>
                <a:lnTo>
                  <a:pt x="394240" y="521208"/>
                </a:lnTo>
                <a:lnTo>
                  <a:pt x="546926" y="521208"/>
                </a:lnTo>
                <a:cubicBezTo>
                  <a:pt x="570262" y="521208"/>
                  <a:pt x="589121" y="502349"/>
                  <a:pt x="589121" y="479012"/>
                </a:cubicBezTo>
                <a:lnTo>
                  <a:pt x="589121" y="49340"/>
                </a:lnTo>
                <a:cubicBezTo>
                  <a:pt x="589121" y="26003"/>
                  <a:pt x="570262" y="7144"/>
                  <a:pt x="546926" y="7144"/>
                </a:cubicBezTo>
                <a:lnTo>
                  <a:pt x="49340" y="7144"/>
                </a:lnTo>
                <a:cubicBezTo>
                  <a:pt x="26003" y="7144"/>
                  <a:pt x="7144" y="26003"/>
                  <a:pt x="7144" y="49340"/>
                </a:cubicBezTo>
                <a:lnTo>
                  <a:pt x="7144" y="478917"/>
                </a:lnTo>
                <a:cubicBezTo>
                  <a:pt x="7144" y="502253"/>
                  <a:pt x="26003" y="521208"/>
                  <a:pt x="49340" y="521208"/>
                </a:cubicBezTo>
                <a:close/>
              </a:path>
            </a:pathLst>
          </a:custGeom>
          <a:solidFill>
            <a:srgbClr val="FFA73B"/>
          </a:solidFill>
          <a:ln w="9525" cap="flat">
            <a:noFill/>
            <a:prstDash val="solid"/>
            <a:miter/>
          </a:ln>
        </p:spPr>
        <p:txBody>
          <a:bodyPr bIns="360000" rtlCol="0" anchor="ctr"/>
          <a:lstStyle/>
          <a:p>
            <a:r>
              <a:rPr lang="en-US" altLang="ko-KR" sz="1100" b="1" dirty="0">
                <a:solidFill>
                  <a:srgbClr val="FFFFFF"/>
                </a:solidFill>
              </a:rPr>
              <a:t>Integration with PoE occupancy sensor, Google Calendar</a:t>
            </a:r>
            <a:r>
              <a:rPr lang="en-US" altLang="ko-KR" sz="900" b="1" baseline="20000" dirty="0">
                <a:solidFill>
                  <a:srgbClr val="FFFFFF"/>
                </a:solidFill>
              </a:rPr>
              <a:t>™</a:t>
            </a:r>
            <a:r>
              <a:rPr lang="en-US" altLang="ko-KR" sz="1100" b="1" dirty="0">
                <a:solidFill>
                  <a:srgbClr val="FFFFFF"/>
                </a:solidFill>
              </a:rPr>
              <a:t> support, Crestron Certified Drivers integration</a:t>
            </a:r>
            <a:endParaRPr lang="ko-KR" altLang="en-US" sz="1050" dirty="0">
              <a:solidFill>
                <a:srgbClr val="FFFFFF"/>
              </a:solidFill>
            </a:endParaRPr>
          </a:p>
        </p:txBody>
      </p:sp>
      <p:sp>
        <p:nvSpPr>
          <p:cNvPr id="229" name="그래픽 157">
            <a:extLst>
              <a:ext uri="{FF2B5EF4-FFF2-40B4-BE49-F238E27FC236}">
                <a16:creationId xmlns:a16="http://schemas.microsoft.com/office/drawing/2014/main" id="{A172B6BD-BD00-440F-867B-1942E8DF1BCB}"/>
              </a:ext>
            </a:extLst>
          </p:cNvPr>
          <p:cNvSpPr/>
          <p:nvPr/>
        </p:nvSpPr>
        <p:spPr>
          <a:xfrm>
            <a:off x="5198710" y="829700"/>
            <a:ext cx="1486017" cy="1629825"/>
          </a:xfrm>
          <a:custGeom>
            <a:avLst/>
            <a:gdLst>
              <a:gd name="connsiteX0" fmla="*/ 49340 w 590550"/>
              <a:gd name="connsiteY0" fmla="*/ 521208 h 647700"/>
              <a:gd name="connsiteX1" fmla="*/ 202025 w 590550"/>
              <a:gd name="connsiteY1" fmla="*/ 521208 h 647700"/>
              <a:gd name="connsiteX2" fmla="*/ 289084 w 590550"/>
              <a:gd name="connsiteY2" fmla="*/ 641985 h 647700"/>
              <a:gd name="connsiteX3" fmla="*/ 307181 w 590550"/>
              <a:gd name="connsiteY3" fmla="*/ 641985 h 647700"/>
              <a:gd name="connsiteX4" fmla="*/ 394240 w 590550"/>
              <a:gd name="connsiteY4" fmla="*/ 521208 h 647700"/>
              <a:gd name="connsiteX5" fmla="*/ 546926 w 590550"/>
              <a:gd name="connsiteY5" fmla="*/ 521208 h 647700"/>
              <a:gd name="connsiteX6" fmla="*/ 589121 w 590550"/>
              <a:gd name="connsiteY6" fmla="*/ 479012 h 647700"/>
              <a:gd name="connsiteX7" fmla="*/ 589121 w 590550"/>
              <a:gd name="connsiteY7" fmla="*/ 49340 h 647700"/>
              <a:gd name="connsiteX8" fmla="*/ 546926 w 590550"/>
              <a:gd name="connsiteY8" fmla="*/ 7144 h 647700"/>
              <a:gd name="connsiteX9" fmla="*/ 49340 w 590550"/>
              <a:gd name="connsiteY9" fmla="*/ 7144 h 647700"/>
              <a:gd name="connsiteX10" fmla="*/ 7144 w 590550"/>
              <a:gd name="connsiteY10" fmla="*/ 49340 h 647700"/>
              <a:gd name="connsiteX11" fmla="*/ 7144 w 590550"/>
              <a:gd name="connsiteY11" fmla="*/ 478917 h 647700"/>
              <a:gd name="connsiteX12" fmla="*/ 49340 w 590550"/>
              <a:gd name="connsiteY12" fmla="*/ 521208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0550" h="647700">
                <a:moveTo>
                  <a:pt x="49340" y="521208"/>
                </a:moveTo>
                <a:lnTo>
                  <a:pt x="202025" y="521208"/>
                </a:lnTo>
                <a:lnTo>
                  <a:pt x="289084" y="641985"/>
                </a:lnTo>
                <a:cubicBezTo>
                  <a:pt x="293561" y="648176"/>
                  <a:pt x="302705" y="648176"/>
                  <a:pt x="307181" y="641985"/>
                </a:cubicBezTo>
                <a:lnTo>
                  <a:pt x="394240" y="521208"/>
                </a:lnTo>
                <a:lnTo>
                  <a:pt x="546926" y="521208"/>
                </a:lnTo>
                <a:cubicBezTo>
                  <a:pt x="570262" y="521208"/>
                  <a:pt x="589121" y="502349"/>
                  <a:pt x="589121" y="479012"/>
                </a:cubicBezTo>
                <a:lnTo>
                  <a:pt x="589121" y="49340"/>
                </a:lnTo>
                <a:cubicBezTo>
                  <a:pt x="589121" y="26003"/>
                  <a:pt x="570262" y="7144"/>
                  <a:pt x="546926" y="7144"/>
                </a:cubicBezTo>
                <a:lnTo>
                  <a:pt x="49340" y="7144"/>
                </a:lnTo>
                <a:cubicBezTo>
                  <a:pt x="26003" y="7144"/>
                  <a:pt x="7144" y="26003"/>
                  <a:pt x="7144" y="49340"/>
                </a:cubicBezTo>
                <a:lnTo>
                  <a:pt x="7144" y="478917"/>
                </a:lnTo>
                <a:cubicBezTo>
                  <a:pt x="7144" y="502253"/>
                  <a:pt x="26003" y="521208"/>
                  <a:pt x="49340" y="521208"/>
                </a:cubicBezTo>
                <a:close/>
              </a:path>
            </a:pathLst>
          </a:custGeom>
          <a:solidFill>
            <a:srgbClr val="296FE2"/>
          </a:solidFill>
          <a:ln w="9525" cap="flat">
            <a:noFill/>
            <a:prstDash val="solid"/>
            <a:miter/>
          </a:ln>
        </p:spPr>
        <p:txBody>
          <a:bodyPr bIns="360000" rtlCol="0" anchor="ctr"/>
          <a:lstStyle/>
          <a:p>
            <a:r>
              <a:rPr lang="en-US" altLang="ko-KR" sz="1100" b="1" dirty="0">
                <a:solidFill>
                  <a:schemeClr val="bg1"/>
                </a:solidFill>
              </a:rPr>
              <a:t>Control and route any 2 of 12 possible inputs</a:t>
            </a:r>
            <a:endParaRPr lang="ko-KR" altLang="en-US" sz="1050" dirty="0">
              <a:solidFill>
                <a:schemeClr val="bg1"/>
              </a:solidFill>
            </a:endParaRPr>
          </a:p>
        </p:txBody>
      </p:sp>
      <p:pic>
        <p:nvPicPr>
          <p:cNvPr id="47" name="Picture 46">
            <a:extLst>
              <a:ext uri="{FF2B5EF4-FFF2-40B4-BE49-F238E27FC236}">
                <a16:creationId xmlns:a16="http://schemas.microsoft.com/office/drawing/2014/main" id="{52961CE8-6876-4D69-8E5F-5893D543448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25121" y="3223167"/>
            <a:ext cx="2153548" cy="470618"/>
          </a:xfrm>
          <a:prstGeom prst="rect">
            <a:avLst/>
          </a:prstGeom>
        </p:spPr>
      </p:pic>
      <p:pic>
        <p:nvPicPr>
          <p:cNvPr id="5" name="Picture 4" descr="A close up of a logo&#10;&#10;Description automatically generated">
            <a:extLst>
              <a:ext uri="{FF2B5EF4-FFF2-40B4-BE49-F238E27FC236}">
                <a16:creationId xmlns:a16="http://schemas.microsoft.com/office/drawing/2014/main" id="{42B99ABA-F1DF-4130-96E9-0DB27DBC1E3F}"/>
              </a:ext>
            </a:extLst>
          </p:cNvPr>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677690" y="4750277"/>
            <a:ext cx="552046" cy="552046"/>
          </a:xfrm>
          <a:prstGeom prst="rect">
            <a:avLst/>
          </a:prstGeom>
        </p:spPr>
      </p:pic>
      <p:sp>
        <p:nvSpPr>
          <p:cNvPr id="6" name="Rectangle 5">
            <a:extLst>
              <a:ext uri="{FF2B5EF4-FFF2-40B4-BE49-F238E27FC236}">
                <a16:creationId xmlns:a16="http://schemas.microsoft.com/office/drawing/2014/main" id="{F9B8B92A-12E4-486A-9CC6-DEECFAAE4C51}"/>
              </a:ext>
            </a:extLst>
          </p:cNvPr>
          <p:cNvSpPr/>
          <p:nvPr/>
        </p:nvSpPr>
        <p:spPr>
          <a:xfrm>
            <a:off x="3526969" y="749997"/>
            <a:ext cx="192019" cy="36638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FFAF9041-7E0C-48BC-8FCF-B39A1A9C417D}"/>
              </a:ext>
            </a:extLst>
          </p:cNvPr>
          <p:cNvSpPr/>
          <p:nvPr/>
        </p:nvSpPr>
        <p:spPr>
          <a:xfrm>
            <a:off x="3807109" y="749996"/>
            <a:ext cx="470569" cy="36638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B6CE955B-DCD9-45DD-BD94-03C80976F48C}"/>
              </a:ext>
            </a:extLst>
          </p:cNvPr>
          <p:cNvSpPr/>
          <p:nvPr/>
        </p:nvSpPr>
        <p:spPr>
          <a:xfrm>
            <a:off x="5480123" y="4879172"/>
            <a:ext cx="192019" cy="36638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BCCBF344-6539-4B0E-8A65-1D8C2458375C}"/>
              </a:ext>
            </a:extLst>
          </p:cNvPr>
          <p:cNvSpPr/>
          <p:nvPr/>
        </p:nvSpPr>
        <p:spPr>
          <a:xfrm>
            <a:off x="5760263" y="4879171"/>
            <a:ext cx="470569" cy="36638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logo&#10;&#10;Description automatically generated">
            <a:extLst>
              <a:ext uri="{FF2B5EF4-FFF2-40B4-BE49-F238E27FC236}">
                <a16:creationId xmlns:a16="http://schemas.microsoft.com/office/drawing/2014/main" id="{00A44D67-8763-412E-A3D1-40591CC00A5D}"/>
              </a:ext>
            </a:extLst>
          </p:cNvPr>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907794" y="4961911"/>
            <a:ext cx="200906" cy="200906"/>
          </a:xfrm>
          <a:prstGeom prst="rect">
            <a:avLst/>
          </a:prstGeom>
        </p:spPr>
      </p:pic>
      <p:pic>
        <p:nvPicPr>
          <p:cNvPr id="10" name="Picture 9" descr="A close up of a logo&#10;&#10;Description automatically generated">
            <a:extLst>
              <a:ext uri="{FF2B5EF4-FFF2-40B4-BE49-F238E27FC236}">
                <a16:creationId xmlns:a16="http://schemas.microsoft.com/office/drawing/2014/main" id="{B0E63090-7F09-45AC-9B85-106EC648F2BC}"/>
              </a:ext>
            </a:extLst>
          </p:cNvPr>
          <p:cNvPicPr>
            <a:picLocks noChangeAspect="1"/>
          </p:cNvPicPr>
          <p:nvPr/>
        </p:nvPicPr>
        <p:blipFill>
          <a:blip r:embed="rId7"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780155" y="1122321"/>
            <a:ext cx="338985" cy="338985"/>
          </a:xfrm>
          <a:prstGeom prst="rect">
            <a:avLst/>
          </a:prstGeom>
        </p:spPr>
      </p:pic>
    </p:spTree>
    <p:extLst>
      <p:ext uri="{BB962C8B-B14F-4D97-AF65-F5344CB8AC3E}">
        <p14:creationId xmlns:p14="http://schemas.microsoft.com/office/powerpoint/2010/main" val="1283595333"/>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97225D4-F5B7-4850-BB37-6F11726BB6C5}"/>
              </a:ext>
            </a:extLst>
          </p:cNvPr>
          <p:cNvPicPr>
            <a:picLocks noChangeAspect="1"/>
          </p:cNvPicPr>
          <p:nvPr/>
        </p:nvPicPr>
        <p:blipFill rotWithShape="1">
          <a:blip r:embed="rId2"/>
          <a:srcRect/>
          <a:stretch/>
        </p:blipFill>
        <p:spPr>
          <a:xfrm>
            <a:off x="20" y="-18278"/>
            <a:ext cx="12191980" cy="6857990"/>
          </a:xfrm>
          <a:prstGeom prst="rect">
            <a:avLst/>
          </a:prstGeom>
        </p:spPr>
      </p:pic>
      <p:sp>
        <p:nvSpPr>
          <p:cNvPr id="2" name="직사각형 199">
            <a:extLst>
              <a:ext uri="{FF2B5EF4-FFF2-40B4-BE49-F238E27FC236}">
                <a16:creationId xmlns:a16="http://schemas.microsoft.com/office/drawing/2014/main" id="{C76DD3C6-5C01-42AC-A552-43A015B1D78F}"/>
              </a:ext>
            </a:extLst>
          </p:cNvPr>
          <p:cNvSpPr/>
          <p:nvPr/>
        </p:nvSpPr>
        <p:spPr>
          <a:xfrm>
            <a:off x="0" y="963970"/>
            <a:ext cx="2141046" cy="307777"/>
          </a:xfrm>
          <a:prstGeom prst="rect">
            <a:avLst/>
          </a:prstGeom>
        </p:spPr>
        <p:txBody>
          <a:bodyPr wrap="square">
            <a:spAutoFit/>
          </a:bodyPr>
          <a:lstStyle/>
          <a:p>
            <a:pPr algn="ctr">
              <a:spcAft>
                <a:spcPts val="600"/>
              </a:spcAft>
            </a:pPr>
            <a:r>
              <a:rPr lang="en-US" altLang="ko-KR" sz="1400" b="1"/>
              <a:t>Dynamic Canvas</a:t>
            </a:r>
            <a:endParaRPr lang="ko-KR" altLang="en-US" sz="1400"/>
          </a:p>
        </p:txBody>
      </p:sp>
      <p:sp>
        <p:nvSpPr>
          <p:cNvPr id="3" name="Rectangle 2">
            <a:extLst>
              <a:ext uri="{FF2B5EF4-FFF2-40B4-BE49-F238E27FC236}">
                <a16:creationId xmlns:a16="http://schemas.microsoft.com/office/drawing/2014/main" id="{05433638-D18F-418F-B40F-AF8BDAEC734C}"/>
              </a:ext>
            </a:extLst>
          </p:cNvPr>
          <p:cNvSpPr/>
          <p:nvPr/>
        </p:nvSpPr>
        <p:spPr>
          <a:xfrm>
            <a:off x="628696" y="503254"/>
            <a:ext cx="192019" cy="36638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B6AE3F7-29B2-443F-B25E-D20BAA98F0C4}"/>
              </a:ext>
            </a:extLst>
          </p:cNvPr>
          <p:cNvSpPr/>
          <p:nvPr/>
        </p:nvSpPr>
        <p:spPr>
          <a:xfrm>
            <a:off x="908836" y="503253"/>
            <a:ext cx="470569" cy="36638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37549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203">
            <a:extLst>
              <a:ext uri="{FF2B5EF4-FFF2-40B4-BE49-F238E27FC236}">
                <a16:creationId xmlns:a16="http://schemas.microsoft.com/office/drawing/2014/main" id="{CA074C05-C7F4-44F7-97B4-2EFC39601811}"/>
              </a:ext>
            </a:extLst>
          </p:cNvPr>
          <p:cNvSpPr/>
          <p:nvPr/>
        </p:nvSpPr>
        <p:spPr>
          <a:xfrm>
            <a:off x="-177501" y="812858"/>
            <a:ext cx="2141046" cy="307777"/>
          </a:xfrm>
          <a:prstGeom prst="rect">
            <a:avLst/>
          </a:prstGeom>
        </p:spPr>
        <p:txBody>
          <a:bodyPr wrap="square">
            <a:spAutoFit/>
          </a:bodyPr>
          <a:lstStyle/>
          <a:p>
            <a:pPr algn="ctr"/>
            <a:r>
              <a:rPr lang="en-US" altLang="ko-KR" sz="1400" b="1"/>
              <a:t>Canvas Control</a:t>
            </a:r>
            <a:endParaRPr lang="ko-KR" altLang="en-US" sz="1400"/>
          </a:p>
        </p:txBody>
      </p:sp>
      <p:sp>
        <p:nvSpPr>
          <p:cNvPr id="3" name="Rectangle 2">
            <a:extLst>
              <a:ext uri="{FF2B5EF4-FFF2-40B4-BE49-F238E27FC236}">
                <a16:creationId xmlns:a16="http://schemas.microsoft.com/office/drawing/2014/main" id="{2E45D828-6C49-48CE-8A47-4EA64DBC60D7}"/>
              </a:ext>
            </a:extLst>
          </p:cNvPr>
          <p:cNvSpPr/>
          <p:nvPr/>
        </p:nvSpPr>
        <p:spPr>
          <a:xfrm>
            <a:off x="443428" y="395686"/>
            <a:ext cx="192019" cy="36638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793C2B9-533E-47BE-8930-3285D4967281}"/>
              </a:ext>
            </a:extLst>
          </p:cNvPr>
          <p:cNvSpPr/>
          <p:nvPr/>
        </p:nvSpPr>
        <p:spPr>
          <a:xfrm>
            <a:off x="723568" y="395685"/>
            <a:ext cx="470569" cy="36638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logo&#10;&#10;Description automatically generated">
            <a:extLst>
              <a:ext uri="{FF2B5EF4-FFF2-40B4-BE49-F238E27FC236}">
                <a16:creationId xmlns:a16="http://schemas.microsoft.com/office/drawing/2014/main" id="{A8343F0C-1634-43DE-B9E4-EAFF027F44B5}"/>
              </a:ext>
            </a:extLst>
          </p:cNvPr>
          <p:cNvPicPr>
            <a:picLocks noChangeAspect="1"/>
          </p:cNvPicPr>
          <p:nvPr/>
        </p:nvPicPr>
        <p:blipFill>
          <a:blip r:embed="rId2"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71099" y="478425"/>
            <a:ext cx="200906" cy="200906"/>
          </a:xfrm>
          <a:prstGeom prst="rect">
            <a:avLst/>
          </a:prstGeom>
        </p:spPr>
      </p:pic>
      <p:pic>
        <p:nvPicPr>
          <p:cNvPr id="10" name="Picture 9">
            <a:extLst>
              <a:ext uri="{FF2B5EF4-FFF2-40B4-BE49-F238E27FC236}">
                <a16:creationId xmlns:a16="http://schemas.microsoft.com/office/drawing/2014/main" id="{BD370CE2-D477-4DB1-8E5C-9644335E2666}"/>
              </a:ext>
            </a:extLst>
          </p:cNvPr>
          <p:cNvPicPr>
            <a:picLocks noChangeAspect="1"/>
          </p:cNvPicPr>
          <p:nvPr/>
        </p:nvPicPr>
        <p:blipFill>
          <a:blip r:embed="rId3"/>
          <a:stretch>
            <a:fillRect/>
          </a:stretch>
        </p:blipFill>
        <p:spPr>
          <a:xfrm>
            <a:off x="6999188" y="2263514"/>
            <a:ext cx="4578354" cy="2765685"/>
          </a:xfrm>
          <a:prstGeom prst="rect">
            <a:avLst/>
          </a:prstGeom>
          <a:ln>
            <a:solidFill>
              <a:srgbClr val="002060"/>
            </a:solidFill>
          </a:ln>
        </p:spPr>
      </p:pic>
      <p:pic>
        <p:nvPicPr>
          <p:cNvPr id="12" name="Picture 11" descr="A screenshot of a cell phone&#10;&#10;Description automatically generated">
            <a:extLst>
              <a:ext uri="{FF2B5EF4-FFF2-40B4-BE49-F238E27FC236}">
                <a16:creationId xmlns:a16="http://schemas.microsoft.com/office/drawing/2014/main" id="{3F6DDC95-228D-49A5-BD7A-23AC17859A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2005" y="1543049"/>
            <a:ext cx="2531162" cy="4502093"/>
          </a:xfrm>
          <a:prstGeom prst="rect">
            <a:avLst/>
          </a:prstGeom>
        </p:spPr>
      </p:pic>
      <p:pic>
        <p:nvPicPr>
          <p:cNvPr id="14" name="Picture 13" descr="A screenshot of a cell phone&#10;&#10;Description automatically generated">
            <a:extLst>
              <a:ext uri="{FF2B5EF4-FFF2-40B4-BE49-F238E27FC236}">
                <a16:creationId xmlns:a16="http://schemas.microsoft.com/office/drawing/2014/main" id="{ED4066DE-CB5C-4F4A-B21A-2008D38422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47027" y="1543049"/>
            <a:ext cx="2531162" cy="4502093"/>
          </a:xfrm>
          <a:prstGeom prst="rect">
            <a:avLst/>
          </a:prstGeom>
        </p:spPr>
      </p:pic>
      <p:sp>
        <p:nvSpPr>
          <p:cNvPr id="13" name="TextBox 12">
            <a:extLst>
              <a:ext uri="{FF2B5EF4-FFF2-40B4-BE49-F238E27FC236}">
                <a16:creationId xmlns:a16="http://schemas.microsoft.com/office/drawing/2014/main" id="{C5A1F289-020E-4E06-B7E4-82628DFC7561}"/>
              </a:ext>
            </a:extLst>
          </p:cNvPr>
          <p:cNvSpPr txBox="1"/>
          <p:nvPr/>
        </p:nvSpPr>
        <p:spPr>
          <a:xfrm>
            <a:off x="1752601" y="380757"/>
            <a:ext cx="6183084" cy="369332"/>
          </a:xfrm>
          <a:prstGeom prst="rect">
            <a:avLst/>
          </a:prstGeom>
          <a:noFill/>
        </p:spPr>
        <p:txBody>
          <a:bodyPr wrap="square">
            <a:spAutoFit/>
          </a:bodyPr>
          <a:lstStyle/>
          <a:p>
            <a:r>
              <a:rPr lang="en-US" b="0" i="0" dirty="0">
                <a:effectLst/>
                <a:latin typeface="+mj-lt"/>
              </a:rPr>
              <a:t>(Coming Soon for Mobile Devices)</a:t>
            </a:r>
            <a:endParaRPr lang="en-US" dirty="0">
              <a:latin typeface="+mj-lt"/>
            </a:endParaRPr>
          </a:p>
        </p:txBody>
      </p:sp>
    </p:spTree>
    <p:extLst>
      <p:ext uri="{BB962C8B-B14F-4D97-AF65-F5344CB8AC3E}">
        <p14:creationId xmlns:p14="http://schemas.microsoft.com/office/powerpoint/2010/main" val="321368144"/>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201">
            <a:extLst>
              <a:ext uri="{FF2B5EF4-FFF2-40B4-BE49-F238E27FC236}">
                <a16:creationId xmlns:a16="http://schemas.microsoft.com/office/drawing/2014/main" id="{7F8DB784-C26F-4880-AEC5-67F062AC43EC}"/>
              </a:ext>
            </a:extLst>
          </p:cNvPr>
          <p:cNvSpPr/>
          <p:nvPr/>
        </p:nvSpPr>
        <p:spPr>
          <a:xfrm>
            <a:off x="-278934" y="690581"/>
            <a:ext cx="2141046" cy="307777"/>
          </a:xfrm>
          <a:prstGeom prst="rect">
            <a:avLst/>
          </a:prstGeom>
        </p:spPr>
        <p:txBody>
          <a:bodyPr wrap="square">
            <a:spAutoFit/>
          </a:bodyPr>
          <a:lstStyle/>
          <a:p>
            <a:pPr algn="ctr"/>
            <a:r>
              <a:rPr lang="en-US" altLang="ko-KR" sz="1400" b="1" dirty="0"/>
              <a:t>Moderation</a:t>
            </a:r>
            <a:endParaRPr lang="ko-KR" altLang="en-US" sz="1400" dirty="0"/>
          </a:p>
        </p:txBody>
      </p:sp>
      <p:pic>
        <p:nvPicPr>
          <p:cNvPr id="3" name="Picture 2" descr="A close up of a logo&#10;&#10;Description automatically generated">
            <a:extLst>
              <a:ext uri="{FF2B5EF4-FFF2-40B4-BE49-F238E27FC236}">
                <a16:creationId xmlns:a16="http://schemas.microsoft.com/office/drawing/2014/main" id="{9950A65B-9D60-4354-A28E-FA8DC2AD6783}"/>
              </a:ext>
            </a:extLst>
          </p:cNvPr>
          <p:cNvPicPr>
            <a:picLocks noChangeAspect="1"/>
          </p:cNvPicPr>
          <p:nvPr/>
        </p:nvPicPr>
        <p:blipFill>
          <a:blip r:embed="rId2"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99867" y="369960"/>
            <a:ext cx="338985" cy="338985"/>
          </a:xfrm>
          <a:prstGeom prst="rect">
            <a:avLst/>
          </a:prstGeom>
        </p:spPr>
      </p:pic>
      <p:grpSp>
        <p:nvGrpSpPr>
          <p:cNvPr id="14" name="Group 13">
            <a:extLst>
              <a:ext uri="{FF2B5EF4-FFF2-40B4-BE49-F238E27FC236}">
                <a16:creationId xmlns:a16="http://schemas.microsoft.com/office/drawing/2014/main" id="{54821B8A-C34A-4476-B53D-DA0D515A9721}"/>
              </a:ext>
            </a:extLst>
          </p:cNvPr>
          <p:cNvGrpSpPr/>
          <p:nvPr/>
        </p:nvGrpSpPr>
        <p:grpSpPr>
          <a:xfrm>
            <a:off x="7488295" y="369960"/>
            <a:ext cx="3529038" cy="5391150"/>
            <a:chOff x="1862112" y="911270"/>
            <a:chExt cx="3529038" cy="5391150"/>
          </a:xfrm>
        </p:grpSpPr>
        <p:pic>
          <p:nvPicPr>
            <p:cNvPr id="7" name="Picture 6" descr="A screenshot of a cell phone&#10;&#10;Description automatically generated">
              <a:extLst>
                <a:ext uri="{FF2B5EF4-FFF2-40B4-BE49-F238E27FC236}">
                  <a16:creationId xmlns:a16="http://schemas.microsoft.com/office/drawing/2014/main" id="{BB4AD0D1-8574-473E-8A79-64806E2883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1702" y="911270"/>
              <a:ext cx="3031006" cy="5391150"/>
            </a:xfrm>
            <a:prstGeom prst="rect">
              <a:avLst/>
            </a:prstGeom>
          </p:spPr>
        </p:pic>
        <p:sp>
          <p:nvSpPr>
            <p:cNvPr id="8" name="Rectangle 7">
              <a:extLst>
                <a:ext uri="{FF2B5EF4-FFF2-40B4-BE49-F238E27FC236}">
                  <a16:creationId xmlns:a16="http://schemas.microsoft.com/office/drawing/2014/main" id="{C9222142-839C-40BA-BEBE-9A11ADF66F20}"/>
                </a:ext>
              </a:extLst>
            </p:cNvPr>
            <p:cNvSpPr/>
            <p:nvPr/>
          </p:nvSpPr>
          <p:spPr>
            <a:xfrm>
              <a:off x="1862112" y="1866900"/>
              <a:ext cx="3529038" cy="571500"/>
            </a:xfrm>
            <a:prstGeom prst="rect">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196892F5-E651-4434-A11F-B31AB0C995BB}"/>
              </a:ext>
            </a:extLst>
          </p:cNvPr>
          <p:cNvSpPr/>
          <p:nvPr/>
        </p:nvSpPr>
        <p:spPr>
          <a:xfrm>
            <a:off x="681012" y="1611340"/>
            <a:ext cx="5414988" cy="4245683"/>
          </a:xfrm>
          <a:prstGeom prst="rect">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400" b="1" dirty="0">
                <a:solidFill>
                  <a:schemeClr val="accent2"/>
                </a:solidFill>
              </a:rPr>
              <a:t>Moderation provides exclusive control of who is presenting on the Canvas </a:t>
            </a:r>
          </a:p>
          <a:p>
            <a:pPr marL="285750" indent="-285750">
              <a:buFont typeface="Arial" panose="020B0604020202020204" pitchFamily="34" charset="0"/>
              <a:buChar char="•"/>
            </a:pPr>
            <a:r>
              <a:rPr lang="en-US" sz="2400" b="1" dirty="0">
                <a:solidFill>
                  <a:schemeClr val="accent2"/>
                </a:solidFill>
              </a:rPr>
              <a:t>Includes wireless and wired sources </a:t>
            </a:r>
          </a:p>
          <a:p>
            <a:pPr marL="285750" indent="-285750">
              <a:buFont typeface="Arial" panose="020B0604020202020204" pitchFamily="34" charset="0"/>
              <a:buChar char="•"/>
            </a:pPr>
            <a:r>
              <a:rPr lang="en-US" sz="2400" b="1" dirty="0">
                <a:solidFill>
                  <a:schemeClr val="accent2"/>
                </a:solidFill>
              </a:rPr>
              <a:t>Personal device control of </a:t>
            </a:r>
            <a:r>
              <a:rPr lang="en-US" sz="2400" b="1" dirty="0" err="1">
                <a:solidFill>
                  <a:schemeClr val="accent2"/>
                </a:solidFill>
              </a:rPr>
              <a:t>AirMedia</a:t>
            </a:r>
            <a:r>
              <a:rPr lang="en-US" sz="2400" b="1" dirty="0">
                <a:solidFill>
                  <a:schemeClr val="accent2"/>
                </a:solidFill>
              </a:rPr>
              <a:t> spaces enables touchless interaction in the room </a:t>
            </a:r>
          </a:p>
        </p:txBody>
      </p:sp>
      <p:sp>
        <p:nvSpPr>
          <p:cNvPr id="6" name="TextBox 5">
            <a:extLst>
              <a:ext uri="{FF2B5EF4-FFF2-40B4-BE49-F238E27FC236}">
                <a16:creationId xmlns:a16="http://schemas.microsoft.com/office/drawing/2014/main" id="{818A095B-CC50-4C36-BA9A-AE193ABD269D}"/>
              </a:ext>
            </a:extLst>
          </p:cNvPr>
          <p:cNvSpPr txBox="1"/>
          <p:nvPr/>
        </p:nvSpPr>
        <p:spPr>
          <a:xfrm>
            <a:off x="1395398" y="370914"/>
            <a:ext cx="6183084" cy="369332"/>
          </a:xfrm>
          <a:prstGeom prst="rect">
            <a:avLst/>
          </a:prstGeom>
          <a:noFill/>
        </p:spPr>
        <p:txBody>
          <a:bodyPr wrap="square">
            <a:spAutoFit/>
          </a:bodyPr>
          <a:lstStyle/>
          <a:p>
            <a:r>
              <a:rPr lang="en-US" b="0" i="0" dirty="0">
                <a:effectLst/>
                <a:latin typeface="+mj-lt"/>
              </a:rPr>
              <a:t>(Coming Soon)</a:t>
            </a:r>
            <a:endParaRPr lang="en-US" dirty="0">
              <a:latin typeface="+mj-lt"/>
            </a:endParaRPr>
          </a:p>
        </p:txBody>
      </p:sp>
    </p:spTree>
    <p:extLst>
      <p:ext uri="{BB962C8B-B14F-4D97-AF65-F5344CB8AC3E}">
        <p14:creationId xmlns:p14="http://schemas.microsoft.com/office/powerpoint/2010/main" val="637279388"/>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19C494DB-2D80-453B-9F72-39D2D3B0823C}"/>
              </a:ext>
            </a:extLst>
          </p:cNvPr>
          <p:cNvPicPr>
            <a:picLocks noChangeAspect="1"/>
          </p:cNvPicPr>
          <p:nvPr/>
        </p:nvPicPr>
        <p:blipFill>
          <a:blip r:embed="rId2"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01867" y="347438"/>
            <a:ext cx="839917" cy="839917"/>
          </a:xfrm>
          <a:prstGeom prst="rect">
            <a:avLst/>
          </a:prstGeom>
        </p:spPr>
      </p:pic>
      <p:pic>
        <p:nvPicPr>
          <p:cNvPr id="4" name="Picture 2" descr="https://embed.widencdn.net/img/crestron/wygxqebfgf/exact/master_photo_a-AM-USB-WIFI.jpeg">
            <a:extLst>
              <a:ext uri="{FF2B5EF4-FFF2-40B4-BE49-F238E27FC236}">
                <a16:creationId xmlns:a16="http://schemas.microsoft.com/office/drawing/2014/main" id="{11763A21-2816-4C05-B58F-94342676B1F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33394" y="4549662"/>
            <a:ext cx="838491" cy="74566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83932B9-5E24-4084-9E29-5484F03F627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3425" y="1493260"/>
            <a:ext cx="4680477" cy="2680973"/>
          </a:xfrm>
          <a:prstGeom prst="rect">
            <a:avLst/>
          </a:prstGeom>
        </p:spPr>
      </p:pic>
      <p:sp>
        <p:nvSpPr>
          <p:cNvPr id="7" name="직사각형 202">
            <a:extLst>
              <a:ext uri="{FF2B5EF4-FFF2-40B4-BE49-F238E27FC236}">
                <a16:creationId xmlns:a16="http://schemas.microsoft.com/office/drawing/2014/main" id="{CA65212B-C181-4EE1-8445-F1FFDBE4A3C6}"/>
              </a:ext>
            </a:extLst>
          </p:cNvPr>
          <p:cNvSpPr/>
          <p:nvPr/>
        </p:nvSpPr>
        <p:spPr>
          <a:xfrm>
            <a:off x="6998100" y="1058401"/>
            <a:ext cx="5047586" cy="677108"/>
          </a:xfrm>
          <a:prstGeom prst="rect">
            <a:avLst/>
          </a:prstGeom>
        </p:spPr>
        <p:txBody>
          <a:bodyPr wrap="square">
            <a:spAutoFit/>
          </a:bodyPr>
          <a:lstStyle/>
          <a:p>
            <a:r>
              <a:rPr lang="en-US" altLang="ko-KR" sz="2000" b="1" dirty="0"/>
              <a:t>Wi-Fi® Guest Access Point Mode </a:t>
            </a:r>
            <a:br>
              <a:rPr lang="en-US" altLang="ko-KR" sz="2000" b="1" dirty="0"/>
            </a:br>
            <a:r>
              <a:rPr lang="en-US" altLang="ko-KR" b="1" dirty="0"/>
              <a:t>(for guest users)</a:t>
            </a:r>
            <a:endParaRPr lang="ko-KR" altLang="en-US" b="1" dirty="0"/>
          </a:p>
        </p:txBody>
      </p:sp>
      <p:pic>
        <p:nvPicPr>
          <p:cNvPr id="9" name="Picture 8">
            <a:extLst>
              <a:ext uri="{FF2B5EF4-FFF2-40B4-BE49-F238E27FC236}">
                <a16:creationId xmlns:a16="http://schemas.microsoft.com/office/drawing/2014/main" id="{3E04B389-2985-41B4-9035-07DD81DC76C2}"/>
              </a:ext>
            </a:extLst>
          </p:cNvPr>
          <p:cNvPicPr>
            <a:picLocks noChangeAspect="1"/>
          </p:cNvPicPr>
          <p:nvPr/>
        </p:nvPicPr>
        <p:blipFill>
          <a:blip r:embed="rId5"/>
          <a:stretch>
            <a:fillRect/>
          </a:stretch>
        </p:blipFill>
        <p:spPr>
          <a:xfrm>
            <a:off x="6096000" y="2540610"/>
            <a:ext cx="5553075" cy="1495425"/>
          </a:xfrm>
          <a:prstGeom prst="rect">
            <a:avLst/>
          </a:prstGeom>
        </p:spPr>
      </p:pic>
    </p:spTree>
    <p:extLst>
      <p:ext uri="{BB962C8B-B14F-4D97-AF65-F5344CB8AC3E}">
        <p14:creationId xmlns:p14="http://schemas.microsoft.com/office/powerpoint/2010/main" val="6365375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7B875-0BED-460D-AC88-6329279559E0}"/>
              </a:ext>
            </a:extLst>
          </p:cNvPr>
          <p:cNvSpPr>
            <a:spLocks noGrp="1"/>
          </p:cNvSpPr>
          <p:nvPr>
            <p:ph type="title"/>
          </p:nvPr>
        </p:nvSpPr>
        <p:spPr/>
        <p:txBody>
          <a:bodyPr/>
          <a:lstStyle/>
          <a:p>
            <a:r>
              <a:rPr lang="en-US" dirty="0"/>
              <a:t>Front-of-room experience: Light / Dark theme</a:t>
            </a:r>
          </a:p>
        </p:txBody>
      </p:sp>
      <p:sp>
        <p:nvSpPr>
          <p:cNvPr id="3" name="Content Placeholder 2">
            <a:extLst>
              <a:ext uri="{FF2B5EF4-FFF2-40B4-BE49-F238E27FC236}">
                <a16:creationId xmlns:a16="http://schemas.microsoft.com/office/drawing/2014/main" id="{6DF169D9-4591-4957-9BE9-0FB477093AA1}"/>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FF02C7B-49CA-4829-B5BE-C10315E987AE}"/>
              </a:ext>
            </a:extLst>
          </p:cNvPr>
          <p:cNvPicPr>
            <a:picLocks noChangeAspect="1"/>
          </p:cNvPicPr>
          <p:nvPr/>
        </p:nvPicPr>
        <p:blipFill>
          <a:blip r:embed="rId2"/>
          <a:stretch>
            <a:fillRect/>
          </a:stretch>
        </p:blipFill>
        <p:spPr>
          <a:xfrm>
            <a:off x="596461" y="2168011"/>
            <a:ext cx="5346934" cy="3018183"/>
          </a:xfrm>
          <a:prstGeom prst="rect">
            <a:avLst/>
          </a:prstGeom>
        </p:spPr>
      </p:pic>
      <p:pic>
        <p:nvPicPr>
          <p:cNvPr id="7" name="Picture 6">
            <a:extLst>
              <a:ext uri="{FF2B5EF4-FFF2-40B4-BE49-F238E27FC236}">
                <a16:creationId xmlns:a16="http://schemas.microsoft.com/office/drawing/2014/main" id="{D298E38E-6F26-4698-93AD-3AE64545CFE9}"/>
              </a:ext>
            </a:extLst>
          </p:cNvPr>
          <p:cNvPicPr>
            <a:picLocks noChangeAspect="1"/>
          </p:cNvPicPr>
          <p:nvPr/>
        </p:nvPicPr>
        <p:blipFill>
          <a:blip r:embed="rId3"/>
          <a:stretch>
            <a:fillRect/>
          </a:stretch>
        </p:blipFill>
        <p:spPr>
          <a:xfrm>
            <a:off x="6248605" y="2168011"/>
            <a:ext cx="5346934" cy="3000365"/>
          </a:xfrm>
          <a:prstGeom prst="rect">
            <a:avLst/>
          </a:prstGeom>
        </p:spPr>
      </p:pic>
    </p:spTree>
    <p:extLst>
      <p:ext uri="{BB962C8B-B14F-4D97-AF65-F5344CB8AC3E}">
        <p14:creationId xmlns:p14="http://schemas.microsoft.com/office/powerpoint/2010/main" val="4000104548"/>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cs typeface="Arial"/>
              </a:rPr>
              <a:t>Modern authentication for Office 365</a:t>
            </a:r>
            <a:r>
              <a:rPr lang="en-US" sz="1200" baseline="80000" dirty="0">
                <a:cs typeface="Arial"/>
              </a:rPr>
              <a:t>®</a:t>
            </a:r>
            <a:r>
              <a:rPr lang="en-US" dirty="0">
                <a:cs typeface="Arial"/>
              </a:rPr>
              <a:t> scheduling integration</a:t>
            </a:r>
            <a:endParaRPr lang="en-US" dirty="0"/>
          </a:p>
        </p:txBody>
      </p:sp>
      <p:sp>
        <p:nvSpPr>
          <p:cNvPr id="3" name="Content Placeholder 2"/>
          <p:cNvSpPr>
            <a:spLocks noGrp="1"/>
          </p:cNvSpPr>
          <p:nvPr>
            <p:ph idx="1"/>
          </p:nvPr>
        </p:nvSpPr>
        <p:spPr/>
        <p:txBody>
          <a:bodyPr vert="horz" lIns="0" tIns="0" rIns="0" bIns="0" rtlCol="0" anchor="t">
            <a:normAutofit/>
          </a:bodyPr>
          <a:lstStyle/>
          <a:p>
            <a:endParaRPr lang="en-US" b="0"/>
          </a:p>
          <a:p>
            <a:pPr marL="285750" indent="-285750">
              <a:buFont typeface="Arial" panose="020B0604020202020204" pitchFamily="34" charset="0"/>
              <a:buChar char="•"/>
            </a:pPr>
            <a:endParaRPr lang="en-US" b="0">
              <a:cs typeface="Arial"/>
            </a:endParaRPr>
          </a:p>
        </p:txBody>
      </p:sp>
      <p:sp>
        <p:nvSpPr>
          <p:cNvPr id="20" name="Content Placeholder 2">
            <a:extLst>
              <a:ext uri="{FF2B5EF4-FFF2-40B4-BE49-F238E27FC236}">
                <a16:creationId xmlns:a16="http://schemas.microsoft.com/office/drawing/2014/main" id="{F242C0A4-C93B-43E7-9A09-6A7E62CC7022}"/>
              </a:ext>
            </a:extLst>
          </p:cNvPr>
          <p:cNvSpPr txBox="1">
            <a:spLocks/>
          </p:cNvSpPr>
          <p:nvPr/>
        </p:nvSpPr>
        <p:spPr>
          <a:xfrm>
            <a:off x="757492" y="1242661"/>
            <a:ext cx="6266562" cy="4715313"/>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2800"/>
              </a:spcAft>
              <a:buFont typeface="Arial" panose="020B0604020202020204" pitchFamily="34" charset="0"/>
              <a:buNone/>
              <a:defRPr sz="1800" b="1" kern="1200" spc="-30" baseline="0">
                <a:solidFill>
                  <a:schemeClr val="tx2"/>
                </a:solidFill>
                <a:latin typeface="+mn-lt"/>
                <a:ea typeface="+mn-ea"/>
                <a:cs typeface="+mn-cs"/>
              </a:defRPr>
            </a:lvl1pPr>
            <a:lvl2pPr marL="0" indent="0" algn="l" defTabSz="914400" rtl="0" eaLnBrk="1" latinLnBrk="0" hangingPunct="1">
              <a:lnSpc>
                <a:spcPct val="120000"/>
              </a:lnSpc>
              <a:spcBef>
                <a:spcPts val="0"/>
              </a:spcBef>
              <a:spcAft>
                <a:spcPts val="1700"/>
              </a:spcAft>
              <a:buFont typeface="Arial" panose="020B0604020202020204" pitchFamily="34" charset="0"/>
              <a:buNone/>
              <a:defRPr sz="1800" b="0" kern="1200" spc="-30" baseline="0">
                <a:solidFill>
                  <a:schemeClr val="tx2"/>
                </a:solidFill>
                <a:latin typeface="+mn-lt"/>
                <a:ea typeface="+mn-ea"/>
                <a:cs typeface="+mn-cs"/>
              </a:defRPr>
            </a:lvl2pPr>
            <a:lvl3pPr marL="360000" indent="-360000" algn="l" defTabSz="914400" rtl="0" eaLnBrk="1" latinLnBrk="0" hangingPunct="1">
              <a:lnSpc>
                <a:spcPct val="110000"/>
              </a:lnSpc>
              <a:spcBef>
                <a:spcPts val="0"/>
              </a:spcBef>
              <a:spcAft>
                <a:spcPts val="1400"/>
              </a:spcAft>
              <a:buSzPct val="143000"/>
              <a:buFontTx/>
              <a:buBlip>
                <a:blip r:embed="rId3"/>
              </a:buBlip>
              <a:defRPr sz="1600" kern="1200" spc="-30" baseline="0">
                <a:solidFill>
                  <a:schemeClr val="tx2"/>
                </a:solidFill>
                <a:latin typeface="+mn-lt"/>
                <a:ea typeface="+mn-ea"/>
                <a:cs typeface="+mn-cs"/>
              </a:defRPr>
            </a:lvl3pPr>
            <a:lvl4pPr marL="576000" indent="-216000" algn="l" defTabSz="914400" rtl="0" eaLnBrk="1" latinLnBrk="0" hangingPunct="1">
              <a:lnSpc>
                <a:spcPct val="110000"/>
              </a:lnSpc>
              <a:spcBef>
                <a:spcPts val="0"/>
              </a:spcBef>
              <a:spcAft>
                <a:spcPts val="900"/>
              </a:spcAft>
              <a:buClr>
                <a:schemeClr val="accent3"/>
              </a:buClr>
              <a:buFont typeface="Arial" panose="020B0604020202020204" pitchFamily="34" charset="0"/>
              <a:buChar char="•"/>
              <a:defRPr sz="1400" kern="1200" spc="-30" baseline="0">
                <a:solidFill>
                  <a:schemeClr val="accent2"/>
                </a:solidFill>
                <a:latin typeface="+mn-lt"/>
                <a:ea typeface="+mn-ea"/>
                <a:cs typeface="+mn-cs"/>
              </a:defRPr>
            </a:lvl4pPr>
            <a:lvl5pPr marL="972000" indent="-180000" algn="l" defTabSz="914400" rtl="0" eaLnBrk="1" latinLnBrk="0" hangingPunct="1">
              <a:lnSpc>
                <a:spcPct val="110000"/>
              </a:lnSpc>
              <a:spcBef>
                <a:spcPts val="0"/>
              </a:spcBef>
              <a:spcAft>
                <a:spcPts val="600"/>
              </a:spcAft>
              <a:buFont typeface="Mark" panose="02000400000000000000" pitchFamily="50" charset="0"/>
              <a:buChar char="-"/>
              <a:defRPr sz="1200" kern="1200" spc="-30" baseline="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200"/>
              </a:spcAft>
            </a:pPr>
            <a:endParaRPr lang="en-US" sz="1200">
              <a:ea typeface="+mn-lt"/>
              <a:cs typeface="+mn-lt"/>
            </a:endParaRPr>
          </a:p>
          <a:p>
            <a:endParaRPr lang="en-US" sz="1200" b="0">
              <a:cs typeface="Arial"/>
            </a:endParaRPr>
          </a:p>
          <a:p>
            <a:pPr marL="285750" indent="-285750">
              <a:buChar char="•"/>
            </a:pPr>
            <a:endParaRPr lang="en-US" sz="1200" b="0">
              <a:cs typeface="Arial"/>
            </a:endParaRPr>
          </a:p>
        </p:txBody>
      </p:sp>
      <p:sp>
        <p:nvSpPr>
          <p:cNvPr id="11" name="Rectangle 10">
            <a:extLst>
              <a:ext uri="{FF2B5EF4-FFF2-40B4-BE49-F238E27FC236}">
                <a16:creationId xmlns:a16="http://schemas.microsoft.com/office/drawing/2014/main" id="{6154854E-A622-4E20-9F20-B75574F21331}"/>
              </a:ext>
            </a:extLst>
          </p:cNvPr>
          <p:cNvSpPr/>
          <p:nvPr/>
        </p:nvSpPr>
        <p:spPr>
          <a:xfrm>
            <a:off x="651606" y="1485901"/>
            <a:ext cx="8543101" cy="4418133"/>
          </a:xfrm>
          <a:prstGeom prst="rect">
            <a:avLst/>
          </a:prstGeom>
        </p:spPr>
        <p:txBody>
          <a:bodyPr wrap="square" anchor="t">
            <a:spAutoFit/>
          </a:bodyPr>
          <a:lstStyle/>
          <a:p>
            <a:pPr marL="285750" indent="-285750">
              <a:spcAft>
                <a:spcPts val="200"/>
              </a:spcAft>
              <a:buFont typeface="Arial" panose="020B0604020202020204" pitchFamily="34" charset="0"/>
              <a:buChar char="•"/>
            </a:pPr>
            <a:r>
              <a:rPr lang="en-US" sz="1600" dirty="0">
                <a:cs typeface="Arial"/>
              </a:rPr>
              <a:t>On July 3</a:t>
            </a:r>
            <a:r>
              <a:rPr lang="en-US" sz="1600" baseline="30000" dirty="0">
                <a:cs typeface="Arial"/>
              </a:rPr>
              <a:t>rd</a:t>
            </a:r>
            <a:r>
              <a:rPr lang="en-US" sz="1600" dirty="0">
                <a:cs typeface="Arial"/>
              </a:rPr>
              <a:t>, 2018 Microsoft announced the following for Exchange Web Services API for Office 365</a:t>
            </a:r>
          </a:p>
          <a:p>
            <a:pPr>
              <a:spcAft>
                <a:spcPts val="200"/>
              </a:spcAft>
            </a:pPr>
            <a:endParaRPr lang="en-US" sz="1600" dirty="0">
              <a:cs typeface="Arial"/>
            </a:endParaRPr>
          </a:p>
          <a:p>
            <a:pPr marL="285750" indent="-285750">
              <a:buFont typeface="Arial" panose="020B0604020202020204" pitchFamily="34" charset="0"/>
              <a:buChar char="•"/>
            </a:pPr>
            <a:r>
              <a:rPr lang="en-US" sz="1600" dirty="0"/>
              <a:t>Basic authentication for Office 365 will be decommissioned  </a:t>
            </a:r>
          </a:p>
          <a:p>
            <a:pPr marL="742950" lvl="1" indent="-285750">
              <a:buFont typeface="Arial" panose="020B0604020202020204" pitchFamily="34" charset="0"/>
              <a:buChar char="•"/>
            </a:pPr>
            <a:r>
              <a:rPr lang="en-US" sz="1600" dirty="0"/>
              <a:t>On October 13</a:t>
            </a:r>
            <a:r>
              <a:rPr lang="en-US" sz="1600" baseline="30000" dirty="0"/>
              <a:t>th</a:t>
            </a:r>
            <a:r>
              <a:rPr lang="en-US" sz="1600" dirty="0"/>
              <a:t>, 2020 they will stop supporting and fully decommission the Basic Authentication for Office 365 for newly created tenants by default and begin to disable basic authentication in tenants that have no recorded usage starting October, 2020.</a:t>
            </a:r>
          </a:p>
          <a:p>
            <a:pPr marL="285750" indent="-285750">
              <a:spcAft>
                <a:spcPts val="200"/>
              </a:spcAft>
              <a:buFont typeface="Arial" panose="020B0604020202020204" pitchFamily="34" charset="0"/>
              <a:buChar char="•"/>
            </a:pPr>
            <a:endParaRPr lang="en-US" sz="1600" dirty="0"/>
          </a:p>
          <a:p>
            <a:pPr marL="285750" indent="-285750">
              <a:spcAft>
                <a:spcPts val="200"/>
              </a:spcAft>
              <a:buFont typeface="Arial" panose="020B0604020202020204" pitchFamily="34" charset="0"/>
              <a:buChar char="•"/>
            </a:pPr>
            <a:r>
              <a:rPr lang="en-US" sz="1600" dirty="0"/>
              <a:t>Modern authentication will be supported in the AM-200/300</a:t>
            </a:r>
          </a:p>
          <a:p>
            <a:pPr marL="742950" lvl="1" indent="-285750">
              <a:spcAft>
                <a:spcPts val="200"/>
              </a:spcAft>
              <a:buFont typeface="Arial" panose="020B0604020202020204" pitchFamily="34" charset="0"/>
              <a:buChar char="•"/>
            </a:pPr>
            <a:r>
              <a:rPr lang="en-US" sz="1600" dirty="0"/>
              <a:t>Customers will need to go to the web UI or </a:t>
            </a:r>
            <a:r>
              <a:rPr lang="en-US" sz="1600" dirty="0" err="1"/>
              <a:t>XiO</a:t>
            </a:r>
            <a:r>
              <a:rPr lang="en-US" sz="1600" dirty="0"/>
              <a:t> Cloud and switch over to modern authentication. Their tenant account will need to provide application access and will require some configuration from their IT department. </a:t>
            </a:r>
          </a:p>
          <a:p>
            <a:pPr lvl="1">
              <a:spcAft>
                <a:spcPts val="200"/>
              </a:spcAft>
            </a:pPr>
            <a:endParaRPr lang="en-US" sz="1600" dirty="0">
              <a:hlinkClick r:id="rId4">
                <a:extLst>
                  <a:ext uri="{A12FA001-AC4F-418D-AE19-62706E023703}">
                    <ahyp:hlinkClr xmlns:ahyp="http://schemas.microsoft.com/office/drawing/2018/hyperlinkcolor" val="tx"/>
                  </a:ext>
                </a:extLst>
              </a:hlinkClick>
            </a:endParaRPr>
          </a:p>
          <a:p>
            <a:pPr marL="285750" indent="-285750">
              <a:spcAft>
                <a:spcPts val="200"/>
              </a:spcAft>
              <a:buFont typeface="Arial" panose="020B0604020202020204" pitchFamily="34" charset="0"/>
              <a:buChar char="•"/>
            </a:pPr>
            <a:r>
              <a:rPr lang="en-US" sz="1400" u="sng" dirty="0">
                <a:hlinkClick r:id="rId4"/>
              </a:rPr>
              <a:t>https://techcommunity.microsoft.com/t5/Exchange-Team-Blog/Upcoming-changes-to-Exchange-Web-Services-EWS-API-for-Office-365/ba-p/608055</a:t>
            </a:r>
            <a:endParaRPr lang="en-US" sz="1400" dirty="0"/>
          </a:p>
          <a:p>
            <a:pPr marL="285750" indent="-285750">
              <a:lnSpc>
                <a:spcPct val="120000"/>
              </a:lnSpc>
              <a:spcAft>
                <a:spcPts val="200"/>
              </a:spcAft>
              <a:buFont typeface="Arial" panose="020B0604020202020204" pitchFamily="34" charset="0"/>
              <a:buChar char="•"/>
            </a:pPr>
            <a:endParaRPr lang="en-US" sz="1600" dirty="0">
              <a:cs typeface="Arial"/>
            </a:endParaRPr>
          </a:p>
        </p:txBody>
      </p:sp>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0DA3E197-8713-44C5-B621-E713D420E6CF}"/>
                  </a:ext>
                </a:extLst>
              </p14:cNvPr>
              <p14:cNvContentPartPr/>
              <p14:nvPr/>
            </p14:nvContentPartPr>
            <p14:xfrm>
              <a:off x="8185248" y="4555368"/>
              <a:ext cx="16920" cy="7560"/>
            </p14:xfrm>
          </p:contentPart>
        </mc:Choice>
        <mc:Fallback xmlns="">
          <p:pic>
            <p:nvPicPr>
              <p:cNvPr id="5" name="Ink 4">
                <a:extLst>
                  <a:ext uri="{FF2B5EF4-FFF2-40B4-BE49-F238E27FC236}">
                    <a16:creationId xmlns:a16="http://schemas.microsoft.com/office/drawing/2014/main" id="{0DA3E197-8713-44C5-B621-E713D420E6CF}"/>
                  </a:ext>
                </a:extLst>
              </p:cNvPr>
              <p:cNvPicPr/>
              <p:nvPr/>
            </p:nvPicPr>
            <p:blipFill>
              <a:blip r:embed="rId6"/>
              <a:stretch>
                <a:fillRect/>
              </a:stretch>
            </p:blipFill>
            <p:spPr>
              <a:xfrm>
                <a:off x="8176248" y="4546368"/>
                <a:ext cx="34560" cy="252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157779D4-E3A4-4E98-86E0-31E327B26B6C}"/>
                  </a:ext>
                </a:extLst>
              </p14:cNvPr>
              <p14:cNvContentPartPr/>
              <p14:nvPr/>
            </p14:nvContentPartPr>
            <p14:xfrm>
              <a:off x="5513688" y="6172128"/>
              <a:ext cx="360" cy="360"/>
            </p14:xfrm>
          </p:contentPart>
        </mc:Choice>
        <mc:Fallback xmlns="">
          <p:pic>
            <p:nvPicPr>
              <p:cNvPr id="7" name="Ink 6">
                <a:extLst>
                  <a:ext uri="{FF2B5EF4-FFF2-40B4-BE49-F238E27FC236}">
                    <a16:creationId xmlns:a16="http://schemas.microsoft.com/office/drawing/2014/main" id="{157779D4-E3A4-4E98-86E0-31E327B26B6C}"/>
                  </a:ext>
                </a:extLst>
              </p:cNvPr>
              <p:cNvPicPr/>
              <p:nvPr/>
            </p:nvPicPr>
            <p:blipFill>
              <a:blip r:embed="rId8"/>
              <a:stretch>
                <a:fillRect/>
              </a:stretch>
            </p:blipFill>
            <p:spPr>
              <a:xfrm>
                <a:off x="5504688" y="6163128"/>
                <a:ext cx="18000" cy="18000"/>
              </a:xfrm>
              <a:prstGeom prst="rect">
                <a:avLst/>
              </a:prstGeom>
            </p:spPr>
          </p:pic>
        </mc:Fallback>
      </mc:AlternateContent>
      <p:pic>
        <p:nvPicPr>
          <p:cNvPr id="15" name="Picture 10" descr="Image result for office 365 logo">
            <a:extLst>
              <a:ext uri="{FF2B5EF4-FFF2-40B4-BE49-F238E27FC236}">
                <a16:creationId xmlns:a16="http://schemas.microsoft.com/office/drawing/2014/main" id="{7826D55B-81D0-4414-8262-117EE939C792}"/>
              </a:ext>
            </a:extLst>
          </p:cNvPr>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9691491" y="1972816"/>
            <a:ext cx="1177084" cy="105613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9A121071-26E2-45B9-9B10-2A9896AB4A09}"/>
              </a:ext>
            </a:extLst>
          </p:cNvPr>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9503413" y="3534620"/>
            <a:ext cx="1673373" cy="1142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5919237"/>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B75AF-2489-4F31-816A-8F350C1AA9C8}"/>
              </a:ext>
            </a:extLst>
          </p:cNvPr>
          <p:cNvSpPr>
            <a:spLocks noGrp="1"/>
          </p:cNvSpPr>
          <p:nvPr>
            <p:ph type="title"/>
          </p:nvPr>
        </p:nvSpPr>
        <p:spPr/>
        <p:txBody>
          <a:bodyPr/>
          <a:lstStyle/>
          <a:p>
            <a:r>
              <a:rPr lang="en-US" dirty="0" err="1"/>
              <a:t>AirMedia</a:t>
            </a:r>
            <a:r>
              <a:rPr lang="en-US" dirty="0"/>
              <a:t> connected users: Status page</a:t>
            </a:r>
          </a:p>
        </p:txBody>
      </p:sp>
      <p:pic>
        <p:nvPicPr>
          <p:cNvPr id="2052" name="Picture 4">
            <a:extLst>
              <a:ext uri="{FF2B5EF4-FFF2-40B4-BE49-F238E27FC236}">
                <a16:creationId xmlns:a16="http://schemas.microsoft.com/office/drawing/2014/main" id="{0616CDAF-592D-4B1B-ADA2-7D6955B845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676" y="1691140"/>
            <a:ext cx="11212424" cy="3882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2997871"/>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BA0BA-D06C-4559-AFE9-2C0B25FB1678}"/>
              </a:ext>
            </a:extLst>
          </p:cNvPr>
          <p:cNvSpPr>
            <a:spLocks noGrp="1"/>
          </p:cNvSpPr>
          <p:nvPr>
            <p:ph type="title"/>
          </p:nvPr>
        </p:nvSpPr>
        <p:spPr/>
        <p:txBody>
          <a:bodyPr/>
          <a:lstStyle/>
          <a:p>
            <a:r>
              <a:rPr lang="en-US" dirty="0"/>
              <a:t>Application downloads from the cloud</a:t>
            </a:r>
          </a:p>
        </p:txBody>
      </p:sp>
      <p:sp>
        <p:nvSpPr>
          <p:cNvPr id="3" name="Content Placeholder 2">
            <a:extLst>
              <a:ext uri="{FF2B5EF4-FFF2-40B4-BE49-F238E27FC236}">
                <a16:creationId xmlns:a16="http://schemas.microsoft.com/office/drawing/2014/main" id="{547B771F-C71C-441E-8C41-0A77B7BB5DD1}"/>
              </a:ext>
            </a:extLst>
          </p:cNvPr>
          <p:cNvSpPr>
            <a:spLocks noGrp="1"/>
          </p:cNvSpPr>
          <p:nvPr>
            <p:ph idx="1"/>
          </p:nvPr>
        </p:nvSpPr>
        <p:spPr/>
        <p:txBody>
          <a:bodyPr/>
          <a:lstStyle/>
          <a:p>
            <a:pPr>
              <a:lnSpc>
                <a:spcPct val="100000"/>
              </a:lnSpc>
            </a:pPr>
            <a:r>
              <a:rPr lang="en-US" b="0" dirty="0"/>
              <a:t>Automatic downloads from the cloud allow IT managers to set it and forget it. No need to wait for the next firmware release.</a:t>
            </a:r>
          </a:p>
          <a:p>
            <a:endParaRPr lang="en-US" b="0" dirty="0"/>
          </a:p>
          <a:p>
            <a:endParaRPr lang="en-US" dirty="0"/>
          </a:p>
        </p:txBody>
      </p:sp>
      <p:pic>
        <p:nvPicPr>
          <p:cNvPr id="4" name="Picture 3">
            <a:extLst>
              <a:ext uri="{FF2B5EF4-FFF2-40B4-BE49-F238E27FC236}">
                <a16:creationId xmlns:a16="http://schemas.microsoft.com/office/drawing/2014/main" id="{FCF7F84D-B5E0-4F23-81ED-A200E9224AD7}"/>
              </a:ext>
            </a:extLst>
          </p:cNvPr>
          <p:cNvPicPr>
            <a:picLocks noChangeAspect="1"/>
          </p:cNvPicPr>
          <p:nvPr/>
        </p:nvPicPr>
        <p:blipFill>
          <a:blip r:embed="rId2"/>
          <a:stretch>
            <a:fillRect/>
          </a:stretch>
        </p:blipFill>
        <p:spPr>
          <a:xfrm>
            <a:off x="3052916" y="2919670"/>
            <a:ext cx="5584722" cy="2652555"/>
          </a:xfrm>
          <a:prstGeom prst="rect">
            <a:avLst/>
          </a:prstGeom>
        </p:spPr>
      </p:pic>
    </p:spTree>
    <p:extLst>
      <p:ext uri="{BB962C8B-B14F-4D97-AF65-F5344CB8AC3E}">
        <p14:creationId xmlns:p14="http://schemas.microsoft.com/office/powerpoint/2010/main" val="1432149400"/>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erson standing in front of a window&#10;&#10;Description automatically generated">
            <a:extLst>
              <a:ext uri="{FF2B5EF4-FFF2-40B4-BE49-F238E27FC236}">
                <a16:creationId xmlns:a16="http://schemas.microsoft.com/office/drawing/2014/main" id="{DB991FC3-8242-4697-93E5-9EFC21F747C0}"/>
              </a:ext>
            </a:extLst>
          </p:cNvPr>
          <p:cNvPicPr>
            <a:picLocks noChangeAspect="1"/>
          </p:cNvPicPr>
          <p:nvPr/>
        </p:nvPicPr>
        <p:blipFill rotWithShape="1">
          <a:blip r:embed="rId3">
            <a:extLst>
              <a:ext uri="{28A0092B-C50C-407E-A947-70E740481C1C}">
                <a14:useLocalDpi xmlns:a14="http://schemas.microsoft.com/office/drawing/2010/main" val="0"/>
              </a:ext>
            </a:extLst>
          </a:blip>
          <a:srcRect l="3537" r="4044"/>
          <a:stretch/>
        </p:blipFill>
        <p:spPr>
          <a:xfrm>
            <a:off x="0" y="-34862"/>
            <a:ext cx="12192000" cy="6892862"/>
          </a:xfrm>
          <a:prstGeom prst="rect">
            <a:avLst/>
          </a:prstGeom>
        </p:spPr>
      </p:pic>
      <p:sp>
        <p:nvSpPr>
          <p:cNvPr id="7" name="Rectangle 6">
            <a:extLst>
              <a:ext uri="{FF2B5EF4-FFF2-40B4-BE49-F238E27FC236}">
                <a16:creationId xmlns:a16="http://schemas.microsoft.com/office/drawing/2014/main" id="{1D8A219F-7F50-476E-9DB2-B561BC5CAC0A}"/>
              </a:ext>
            </a:extLst>
          </p:cNvPr>
          <p:cNvSpPr/>
          <p:nvPr/>
        </p:nvSpPr>
        <p:spPr>
          <a:xfrm>
            <a:off x="3900488" y="5454134"/>
            <a:ext cx="8291512" cy="584775"/>
          </a:xfrm>
          <a:prstGeom prst="rect">
            <a:avLst/>
          </a:prstGeom>
          <a:solidFill>
            <a:schemeClr val="accent1"/>
          </a:solidFill>
        </p:spPr>
        <p:txBody>
          <a:bodyPr wrap="square">
            <a:spAutoFit/>
          </a:bodyPr>
          <a:lstStyle/>
          <a:p>
            <a:r>
              <a:rPr lang="en-US" sz="3200" b="1" dirty="0">
                <a:solidFill>
                  <a:schemeClr val="bg1"/>
                </a:solidFill>
              </a:rPr>
              <a:t>Add touchless collaboration to any space</a:t>
            </a:r>
          </a:p>
        </p:txBody>
      </p:sp>
      <p:sp>
        <p:nvSpPr>
          <p:cNvPr id="2" name="TextBox 1">
            <a:extLst>
              <a:ext uri="{FF2B5EF4-FFF2-40B4-BE49-F238E27FC236}">
                <a16:creationId xmlns:a16="http://schemas.microsoft.com/office/drawing/2014/main" id="{2A1A4B0C-0552-4176-9E5D-A443414D92B6}"/>
              </a:ext>
            </a:extLst>
          </p:cNvPr>
          <p:cNvSpPr txBox="1"/>
          <p:nvPr/>
        </p:nvSpPr>
        <p:spPr>
          <a:xfrm>
            <a:off x="1706880" y="6205716"/>
            <a:ext cx="8778240" cy="707886"/>
          </a:xfrm>
          <a:prstGeom prst="rect">
            <a:avLst/>
          </a:prstGeom>
          <a:noFill/>
        </p:spPr>
        <p:txBody>
          <a:bodyPr wrap="square" rtlCol="0">
            <a:spAutoFit/>
          </a:bodyPr>
          <a:lstStyle/>
          <a:p>
            <a:r>
              <a:rPr lang="en-US" sz="1000" dirty="0">
                <a:solidFill>
                  <a:schemeClr val="bg1">
                    <a:lumMod val="50000"/>
                  </a:schemeClr>
                </a:solidFill>
              </a:rPr>
              <a:t>All brand names, product names, and trademarks are the property of their respective owners. Certain trademarks, registered trademarks, and trade names may be used in this document to refer to either the entities claiming the marks and names or their products. Crestron disclaims any proprietary interest in the marks and names of others. Crestron is not responsible for errors in typography or photography. © 2020 Crestron Electronics, Inc.</a:t>
            </a:r>
          </a:p>
          <a:p>
            <a:endParaRPr lang="en-US" sz="1000" dirty="0">
              <a:solidFill>
                <a:schemeClr val="bg1">
                  <a:lumMod val="50000"/>
                </a:schemeClr>
              </a:solidFill>
            </a:endParaRPr>
          </a:p>
        </p:txBody>
      </p:sp>
    </p:spTree>
    <p:extLst>
      <p:ext uri="{BB962C8B-B14F-4D97-AF65-F5344CB8AC3E}">
        <p14:creationId xmlns:p14="http://schemas.microsoft.com/office/powerpoint/2010/main" val="1745373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4C9A1-583D-4F96-B012-CC573C773A76}"/>
              </a:ext>
            </a:extLst>
          </p:cNvPr>
          <p:cNvSpPr>
            <a:spLocks noGrp="1"/>
          </p:cNvSpPr>
          <p:nvPr>
            <p:ph type="title"/>
          </p:nvPr>
        </p:nvSpPr>
        <p:spPr/>
        <p:txBody>
          <a:bodyPr/>
          <a:lstStyle/>
          <a:p>
            <a:r>
              <a:rPr lang="en-US" dirty="0"/>
              <a:t>Room automation, intelligence, and security</a:t>
            </a:r>
          </a:p>
        </p:txBody>
      </p:sp>
      <p:sp>
        <p:nvSpPr>
          <p:cNvPr id="3" name="Content Placeholder 2">
            <a:extLst>
              <a:ext uri="{FF2B5EF4-FFF2-40B4-BE49-F238E27FC236}">
                <a16:creationId xmlns:a16="http://schemas.microsoft.com/office/drawing/2014/main" id="{C223061A-0102-42AF-A66F-FD74824D33B8}"/>
              </a:ext>
            </a:extLst>
          </p:cNvPr>
          <p:cNvSpPr>
            <a:spLocks noGrp="1"/>
          </p:cNvSpPr>
          <p:nvPr>
            <p:ph idx="1"/>
          </p:nvPr>
        </p:nvSpPr>
        <p:spPr/>
        <p:txBody>
          <a:bodyPr>
            <a:normAutofit/>
          </a:bodyPr>
          <a:lstStyle/>
          <a:p>
            <a:pPr marL="342900" indent="-342900">
              <a:buFont typeface="Arial" panose="020B0604020202020204" pitchFamily="34" charset="0"/>
              <a:buChar char="•"/>
            </a:pPr>
            <a:r>
              <a:rPr lang="en-US" b="0" dirty="0"/>
              <a:t>Built-in room control and automation</a:t>
            </a:r>
          </a:p>
          <a:p>
            <a:pPr marL="342900" indent="-342900">
              <a:buFont typeface="Arial" panose="020B0604020202020204" pitchFamily="34" charset="0"/>
              <a:buChar char="•"/>
            </a:pPr>
            <a:r>
              <a:rPr lang="en-US" b="0" dirty="0"/>
              <a:t>Web-based system configuration</a:t>
            </a:r>
          </a:p>
          <a:p>
            <a:pPr marL="708660" lvl="2" indent="-342900">
              <a:buFont typeface="Arial" panose="020B0604020202020204" pitchFamily="34" charset="0"/>
              <a:buChar char="•"/>
            </a:pPr>
            <a:r>
              <a:rPr lang="en-US" dirty="0"/>
              <a:t>Pair with occupancy sensor to activate</a:t>
            </a:r>
          </a:p>
          <a:p>
            <a:pPr marL="708660" lvl="2" indent="-342900">
              <a:buFont typeface="Arial" panose="020B0604020202020204" pitchFamily="34" charset="0"/>
              <a:buChar char="•"/>
            </a:pPr>
            <a:r>
              <a:rPr lang="en-US" b="0" dirty="0"/>
              <a:t>Set rules fo</a:t>
            </a:r>
            <a:r>
              <a:rPr lang="en-US" dirty="0"/>
              <a:t>r on and off times based on workday</a:t>
            </a:r>
            <a:endParaRPr lang="en-US" b="0" dirty="0"/>
          </a:p>
          <a:p>
            <a:pPr marL="342900" indent="-342900">
              <a:buFont typeface="Arial" panose="020B0604020202020204" pitchFamily="34" charset="0"/>
              <a:buChar char="•"/>
            </a:pPr>
            <a:r>
              <a:rPr lang="en-US" b="0" dirty="0"/>
              <a:t>No physical interaction with any device other than your own </a:t>
            </a:r>
            <a:endParaRPr lang="en-US" dirty="0"/>
          </a:p>
        </p:txBody>
      </p:sp>
      <p:pic>
        <p:nvPicPr>
          <p:cNvPr id="7" name="Picture Placeholder 6" descr="A person standing in front of a window&#10;&#10;Description automatically generated">
            <a:extLst>
              <a:ext uri="{FF2B5EF4-FFF2-40B4-BE49-F238E27FC236}">
                <a16:creationId xmlns:a16="http://schemas.microsoft.com/office/drawing/2014/main" id="{BDBA5D55-29ED-47CC-82CB-07734B886AF7}"/>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17913" r="17913"/>
          <a:stretch>
            <a:fillRect/>
          </a:stretch>
        </p:blipFill>
        <p:spPr/>
      </p:pic>
    </p:spTree>
    <p:extLst>
      <p:ext uri="{BB962C8B-B14F-4D97-AF65-F5344CB8AC3E}">
        <p14:creationId xmlns:p14="http://schemas.microsoft.com/office/powerpoint/2010/main" val="2707401204"/>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810FAC7-8E04-44C2-8B6E-CD9C99960017}"/>
              </a:ext>
            </a:extLst>
          </p:cNvPr>
          <p:cNvPicPr>
            <a:picLocks noGrp="1" noChangeAspect="1" noChangeArrowheads="1"/>
          </p:cNvPicPr>
          <p:nvPr>
            <p:ph type="pic" sz="quarter" idx="10"/>
          </p:nvPr>
        </p:nvPicPr>
        <p:blipFill rotWithShape="1">
          <a:blip r:embed="rId3">
            <a:extLst>
              <a:ext uri="{28A0092B-C50C-407E-A947-70E740481C1C}">
                <a14:useLocalDpi xmlns:a14="http://schemas.microsoft.com/office/drawing/2010/main" val="0"/>
              </a:ext>
            </a:extLst>
          </a:blip>
          <a:srcRect l="26846" r="26846"/>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5A9FBC90-6AA9-4E41-B09F-CE6F12BBC6C2}"/>
              </a:ext>
            </a:extLst>
          </p:cNvPr>
          <p:cNvSpPr>
            <a:spLocks noGrp="1"/>
          </p:cNvSpPr>
          <p:nvPr>
            <p:ph type="title"/>
          </p:nvPr>
        </p:nvSpPr>
        <p:spPr/>
        <p:txBody>
          <a:bodyPr/>
          <a:lstStyle/>
          <a:p>
            <a:r>
              <a:rPr lang="en-US" dirty="0"/>
              <a:t>Information is key</a:t>
            </a:r>
          </a:p>
        </p:txBody>
      </p:sp>
      <p:sp>
        <p:nvSpPr>
          <p:cNvPr id="5" name="Content Placeholder 4">
            <a:extLst>
              <a:ext uri="{FF2B5EF4-FFF2-40B4-BE49-F238E27FC236}">
                <a16:creationId xmlns:a16="http://schemas.microsoft.com/office/drawing/2014/main" id="{1645D1EE-2416-4342-B2D2-2DC69E7A0464}"/>
              </a:ext>
            </a:extLst>
          </p:cNvPr>
          <p:cNvSpPr>
            <a:spLocks noGrp="1"/>
          </p:cNvSpPr>
          <p:nvPr>
            <p:ph idx="1"/>
          </p:nvPr>
        </p:nvSpPr>
        <p:spPr/>
        <p:txBody>
          <a:bodyPr>
            <a:normAutofit/>
          </a:bodyPr>
          <a:lstStyle/>
          <a:p>
            <a:endParaRPr lang="en-US" b="0" dirty="0"/>
          </a:p>
          <a:p>
            <a:r>
              <a:rPr lang="en-US" dirty="0"/>
              <a:t>Meeting room availability</a:t>
            </a:r>
            <a:r>
              <a:rPr lang="en-US" b="0" dirty="0"/>
              <a:t> </a:t>
            </a:r>
          </a:p>
          <a:p>
            <a:endParaRPr lang="en-US" b="0" dirty="0"/>
          </a:p>
          <a:p>
            <a:r>
              <a:rPr lang="en-US" dirty="0"/>
              <a:t>Ambient messaging and branding</a:t>
            </a:r>
            <a:r>
              <a:rPr lang="en-US" b="0" dirty="0"/>
              <a:t> </a:t>
            </a:r>
          </a:p>
          <a:p>
            <a:endParaRPr lang="en-US" dirty="0"/>
          </a:p>
          <a:p>
            <a:r>
              <a:rPr lang="en-US" dirty="0"/>
              <a:t>Helpful onscreen instructions</a:t>
            </a:r>
          </a:p>
          <a:p>
            <a:endParaRPr lang="en-US" dirty="0"/>
          </a:p>
        </p:txBody>
      </p:sp>
    </p:spTree>
    <p:extLst>
      <p:ext uri="{BB962C8B-B14F-4D97-AF65-F5344CB8AC3E}">
        <p14:creationId xmlns:p14="http://schemas.microsoft.com/office/powerpoint/2010/main" val="1932421843"/>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5824495" y="3130649"/>
            <a:ext cx="1766756" cy="1037810"/>
            <a:chOff x="5276812" y="2962267"/>
            <a:chExt cx="1766756" cy="1037810"/>
          </a:xfrm>
        </p:grpSpPr>
        <p:sp>
          <p:nvSpPr>
            <p:cNvPr id="16" name="TextBox 15">
              <a:extLst>
                <a:ext uri="{FF2B5EF4-FFF2-40B4-BE49-F238E27FC236}">
                  <a16:creationId xmlns:a16="http://schemas.microsoft.com/office/drawing/2014/main" id="{F4F8D2EE-6FBC-9D41-A6D5-EAA30839E056}"/>
                </a:ext>
              </a:extLst>
            </p:cNvPr>
            <p:cNvSpPr txBox="1"/>
            <p:nvPr/>
          </p:nvSpPr>
          <p:spPr>
            <a:xfrm>
              <a:off x="5276812" y="3718974"/>
              <a:ext cx="1766756" cy="281103"/>
            </a:xfrm>
            <a:prstGeom prst="rect">
              <a:avLst/>
            </a:prstGeom>
            <a:noFill/>
          </p:spPr>
          <p:txBody>
            <a:bodyPr wrap="square" lIns="0" tIns="0" rIns="0" bIns="0" rtlCol="0">
              <a:spAutoFit/>
            </a:bodyPr>
            <a:lstStyle/>
            <a:p>
              <a:pPr algn="ctr">
                <a:lnSpc>
                  <a:spcPct val="110000"/>
                </a:lnSpc>
              </a:pPr>
              <a:r>
                <a:rPr lang="en-US">
                  <a:solidFill>
                    <a:schemeClr val="accent1"/>
                  </a:solidFill>
                </a:rPr>
                <a:t>Manage remotely</a:t>
              </a: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11329" y="2962267"/>
              <a:ext cx="1181728" cy="716724"/>
            </a:xfrm>
            <a:prstGeom prst="rect">
              <a:avLst/>
            </a:prstGeom>
          </p:spPr>
        </p:pic>
      </p:grpSp>
      <p:sp>
        <p:nvSpPr>
          <p:cNvPr id="6" name="Title 5"/>
          <p:cNvSpPr>
            <a:spLocks noGrp="1"/>
          </p:cNvSpPr>
          <p:nvPr>
            <p:ph type="title"/>
          </p:nvPr>
        </p:nvSpPr>
        <p:spPr/>
        <p:txBody>
          <a:bodyPr>
            <a:normAutofit/>
          </a:bodyPr>
          <a:lstStyle/>
          <a:p>
            <a:r>
              <a:rPr lang="en-US" dirty="0"/>
              <a:t>What is AirMedia</a:t>
            </a:r>
            <a:r>
              <a:rPr lang="en-US" baseline="30000" dirty="0"/>
              <a:t>®</a:t>
            </a:r>
            <a:r>
              <a:rPr lang="en-US" dirty="0"/>
              <a:t> 2.0 Wireless Presentation? </a:t>
            </a:r>
          </a:p>
        </p:txBody>
      </p:sp>
      <p:sp>
        <p:nvSpPr>
          <p:cNvPr id="7" name="Content Placeholder 6"/>
          <p:cNvSpPr>
            <a:spLocks noGrp="1"/>
          </p:cNvSpPr>
          <p:nvPr>
            <p:ph idx="1"/>
          </p:nvPr>
        </p:nvSpPr>
        <p:spPr>
          <a:xfrm>
            <a:off x="342899" y="1485901"/>
            <a:ext cx="5271319" cy="4686300"/>
          </a:xfrm>
        </p:spPr>
        <p:txBody>
          <a:bodyPr>
            <a:normAutofit/>
          </a:bodyPr>
          <a:lstStyle/>
          <a:p>
            <a:pPr lvl="2"/>
            <a:r>
              <a:rPr lang="en-US" sz="2000" dirty="0"/>
              <a:t>Simple to use</a:t>
            </a:r>
          </a:p>
          <a:p>
            <a:pPr lvl="3"/>
            <a:r>
              <a:rPr lang="en-US" sz="1800" dirty="0"/>
              <a:t>Connect from any browser on any network</a:t>
            </a:r>
          </a:p>
          <a:p>
            <a:pPr lvl="2"/>
            <a:r>
              <a:rPr lang="en-US" sz="2000" dirty="0"/>
              <a:t>Great wireless video</a:t>
            </a:r>
          </a:p>
          <a:p>
            <a:pPr lvl="3"/>
            <a:r>
              <a:rPr lang="en-US" sz="1800" dirty="0"/>
              <a:t>Smooth video playback with synchronized sound and real-time keyboard and mouse tracking from almost ANY device</a:t>
            </a:r>
          </a:p>
          <a:p>
            <a:pPr lvl="2"/>
            <a:r>
              <a:rPr lang="en-US" sz="2000" dirty="0"/>
              <a:t>Secure endpoint</a:t>
            </a:r>
          </a:p>
          <a:p>
            <a:pPr lvl="3"/>
            <a:r>
              <a:rPr lang="en-US" sz="1800" dirty="0"/>
              <a:t>Works with your existing infrastructure – not against it</a:t>
            </a:r>
            <a:endParaRPr lang="en-US" sz="1800" baseline="30000" dirty="0"/>
          </a:p>
          <a:p>
            <a:pPr lvl="2"/>
            <a:r>
              <a:rPr lang="en-US" sz="2000" dirty="0"/>
              <a:t>Manage remotely</a:t>
            </a:r>
          </a:p>
          <a:p>
            <a:pPr lvl="3"/>
            <a:r>
              <a:rPr lang="en-US" sz="1800" dirty="0"/>
              <a:t>Deploy and update without going from room-to-room </a:t>
            </a:r>
          </a:p>
        </p:txBody>
      </p:sp>
      <p:pic>
        <p:nvPicPr>
          <p:cNvPr id="8" name="Content Placeholder 7">
            <a:extLst>
              <a:ext uri="{FF2B5EF4-FFF2-40B4-BE49-F238E27FC236}">
                <a16:creationId xmlns:a16="http://schemas.microsoft.com/office/drawing/2014/main" id="{0CE473E8-4A46-9745-8922-9710341C42CF}"/>
              </a:ext>
            </a:extLst>
          </p:cNvPr>
          <p:cNvPicPr>
            <a:picLocks noGrp="1" noChangeAspect="1"/>
          </p:cNvPicPr>
          <p:nvPr>
            <p:ph sz="quarter" idx="4294967295"/>
          </p:nvPr>
        </p:nvPicPr>
        <p:blipFill>
          <a:blip r:embed="rId3" cstate="screen">
            <a:extLst>
              <a:ext uri="{28A0092B-C50C-407E-A947-70E740481C1C}">
                <a14:useLocalDpi xmlns:a14="http://schemas.microsoft.com/office/drawing/2010/main"/>
              </a:ext>
            </a:extLst>
          </a:blip>
          <a:stretch>
            <a:fillRect/>
          </a:stretch>
        </p:blipFill>
        <p:spPr>
          <a:xfrm>
            <a:off x="8347931" y="2907437"/>
            <a:ext cx="1368425" cy="1293812"/>
          </a:xfrm>
        </p:spPr>
      </p:pic>
      <p:grpSp>
        <p:nvGrpSpPr>
          <p:cNvPr id="10" name="Group 9"/>
          <p:cNvGrpSpPr/>
          <p:nvPr/>
        </p:nvGrpSpPr>
        <p:grpSpPr>
          <a:xfrm>
            <a:off x="8083630" y="4732319"/>
            <a:ext cx="1679948" cy="1164911"/>
            <a:chOff x="7727769" y="4384233"/>
            <a:chExt cx="1679948" cy="1164911"/>
          </a:xfrm>
        </p:grpSpPr>
        <p:sp>
          <p:nvSpPr>
            <p:cNvPr id="14" name="TextBox 13">
              <a:extLst>
                <a:ext uri="{FF2B5EF4-FFF2-40B4-BE49-F238E27FC236}">
                  <a16:creationId xmlns:a16="http://schemas.microsoft.com/office/drawing/2014/main" id="{24A5D06C-893F-9244-9C97-7501E02B4441}"/>
                </a:ext>
              </a:extLst>
            </p:cNvPr>
            <p:cNvSpPr txBox="1"/>
            <p:nvPr/>
          </p:nvSpPr>
          <p:spPr>
            <a:xfrm>
              <a:off x="7727769" y="5268041"/>
              <a:ext cx="1679948" cy="281103"/>
            </a:xfrm>
            <a:prstGeom prst="rect">
              <a:avLst/>
            </a:prstGeom>
            <a:noFill/>
          </p:spPr>
          <p:txBody>
            <a:bodyPr wrap="none" lIns="0" tIns="0" rIns="0" bIns="0" rtlCol="0">
              <a:spAutoFit/>
            </a:bodyPr>
            <a:lstStyle/>
            <a:p>
              <a:pPr algn="ctr">
                <a:lnSpc>
                  <a:spcPct val="110000"/>
                </a:lnSpc>
              </a:pPr>
              <a:r>
                <a:rPr lang="en-US">
                  <a:solidFill>
                    <a:schemeClr val="accent1"/>
                  </a:solidFill>
                </a:rPr>
                <a:t>Secure endpoint</a:t>
              </a:r>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92070" y="4384233"/>
              <a:ext cx="1180257" cy="826809"/>
            </a:xfrm>
            <a:prstGeom prst="rect">
              <a:avLst/>
            </a:prstGeom>
          </p:spPr>
        </p:pic>
      </p:grpSp>
      <p:grpSp>
        <p:nvGrpSpPr>
          <p:cNvPr id="11" name="Group 10"/>
          <p:cNvGrpSpPr/>
          <p:nvPr/>
        </p:nvGrpSpPr>
        <p:grpSpPr>
          <a:xfrm>
            <a:off x="10440482" y="3017405"/>
            <a:ext cx="1192635" cy="1151054"/>
            <a:chOff x="10212261" y="2527937"/>
            <a:chExt cx="1192635" cy="1151054"/>
          </a:xfrm>
        </p:grpSpPr>
        <p:sp>
          <p:nvSpPr>
            <p:cNvPr id="13" name="TextBox 12">
              <a:extLst>
                <a:ext uri="{FF2B5EF4-FFF2-40B4-BE49-F238E27FC236}">
                  <a16:creationId xmlns:a16="http://schemas.microsoft.com/office/drawing/2014/main" id="{014A14E9-7D2D-B347-BF0C-1ED3DB9976A4}"/>
                </a:ext>
              </a:extLst>
            </p:cNvPr>
            <p:cNvSpPr txBox="1"/>
            <p:nvPr/>
          </p:nvSpPr>
          <p:spPr>
            <a:xfrm>
              <a:off x="10212261" y="3397888"/>
              <a:ext cx="1192635" cy="281103"/>
            </a:xfrm>
            <a:prstGeom prst="rect">
              <a:avLst/>
            </a:prstGeom>
            <a:noFill/>
          </p:spPr>
          <p:txBody>
            <a:bodyPr wrap="none" lIns="0" tIns="0" rIns="0" bIns="0" rtlCol="0">
              <a:spAutoFit/>
            </a:bodyPr>
            <a:lstStyle/>
            <a:p>
              <a:pPr algn="ctr">
                <a:lnSpc>
                  <a:spcPct val="110000"/>
                </a:lnSpc>
              </a:pPr>
              <a:r>
                <a:rPr lang="en-US">
                  <a:solidFill>
                    <a:schemeClr val="accent1"/>
                  </a:solidFill>
                </a:rPr>
                <a:t>Great video</a:t>
              </a:r>
            </a:p>
          </p:txBody>
        </p:sp>
        <p:pic>
          <p:nvPicPr>
            <p:cNvPr id="17" name="Picture 1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233221" y="2527937"/>
              <a:ext cx="1166431" cy="798874"/>
            </a:xfrm>
            <a:prstGeom prst="rect">
              <a:avLst/>
            </a:prstGeom>
          </p:spPr>
        </p:pic>
      </p:grpSp>
      <p:grpSp>
        <p:nvGrpSpPr>
          <p:cNvPr id="19" name="Group 18"/>
          <p:cNvGrpSpPr/>
          <p:nvPr/>
        </p:nvGrpSpPr>
        <p:grpSpPr>
          <a:xfrm>
            <a:off x="8209178" y="1485901"/>
            <a:ext cx="1525824" cy="1080888"/>
            <a:chOff x="7788233" y="1667775"/>
            <a:chExt cx="1525824" cy="1080888"/>
          </a:xfrm>
        </p:grpSpPr>
        <p:sp>
          <p:nvSpPr>
            <p:cNvPr id="15" name="TextBox 14">
              <a:extLst>
                <a:ext uri="{FF2B5EF4-FFF2-40B4-BE49-F238E27FC236}">
                  <a16:creationId xmlns:a16="http://schemas.microsoft.com/office/drawing/2014/main" id="{2DC99884-FDED-5B40-B1EF-386292B72DBD}"/>
                </a:ext>
              </a:extLst>
            </p:cNvPr>
            <p:cNvSpPr txBox="1"/>
            <p:nvPr/>
          </p:nvSpPr>
          <p:spPr>
            <a:xfrm>
              <a:off x="7835491" y="2443964"/>
              <a:ext cx="1397819" cy="304699"/>
            </a:xfrm>
            <a:prstGeom prst="rect">
              <a:avLst/>
            </a:prstGeom>
            <a:noFill/>
          </p:spPr>
          <p:txBody>
            <a:bodyPr wrap="none" lIns="0" tIns="0" rIns="0" bIns="0" rtlCol="0">
              <a:spAutoFit/>
            </a:bodyPr>
            <a:lstStyle/>
            <a:p>
              <a:pPr>
                <a:lnSpc>
                  <a:spcPct val="110000"/>
                </a:lnSpc>
              </a:pPr>
              <a:r>
                <a:rPr lang="en-US">
                  <a:solidFill>
                    <a:schemeClr val="accent1"/>
                  </a:solidFill>
                </a:rPr>
                <a:t>Simple to use</a:t>
              </a:r>
            </a:p>
          </p:txBody>
        </p:sp>
        <p:pic>
          <p:nvPicPr>
            <p:cNvPr id="18" name="Picture 1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88233" y="1667775"/>
              <a:ext cx="1525824" cy="739592"/>
            </a:xfrm>
            <a:prstGeom prst="rect">
              <a:avLst/>
            </a:prstGeom>
          </p:spPr>
        </p:pic>
      </p:grpSp>
      <p:sp>
        <p:nvSpPr>
          <p:cNvPr id="2" name="TextBox 1">
            <a:extLst>
              <a:ext uri="{FF2B5EF4-FFF2-40B4-BE49-F238E27FC236}">
                <a16:creationId xmlns:a16="http://schemas.microsoft.com/office/drawing/2014/main" id="{D644E403-D4F3-4607-95B6-B9EDEED35041}"/>
              </a:ext>
            </a:extLst>
          </p:cNvPr>
          <p:cNvSpPr txBox="1"/>
          <p:nvPr/>
        </p:nvSpPr>
        <p:spPr>
          <a:xfrm>
            <a:off x="6494301" y="455297"/>
            <a:ext cx="5133572" cy="646331"/>
          </a:xfrm>
          <a:prstGeom prst="rect">
            <a:avLst/>
          </a:prstGeom>
          <a:noFill/>
        </p:spPr>
        <p:txBody>
          <a:bodyPr wrap="square" rtlCol="0">
            <a:spAutoFit/>
          </a:bodyPr>
          <a:lstStyle/>
          <a:p>
            <a:pPr algn="r"/>
            <a:r>
              <a:rPr lang="en-US" sz="1800" dirty="0">
                <a:solidFill>
                  <a:schemeClr val="bg2"/>
                </a:solidFill>
              </a:rPr>
              <a:t>The fastest, easiest, most manageable, and secure wireless presentation technology</a:t>
            </a:r>
            <a:endParaRPr lang="en-US" dirty="0">
              <a:solidFill>
                <a:schemeClr val="bg2"/>
              </a:solidFill>
            </a:endParaRPr>
          </a:p>
        </p:txBody>
      </p:sp>
    </p:spTree>
    <p:extLst>
      <p:ext uri="{BB962C8B-B14F-4D97-AF65-F5344CB8AC3E}">
        <p14:creationId xmlns:p14="http://schemas.microsoft.com/office/powerpoint/2010/main" val="8560678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mph" presetSubtype="0" fill="hold" grpId="2" nodeType="clickEffect">
                                  <p:stCondLst>
                                    <p:cond delay="0"/>
                                  </p:stCondLst>
                                  <p:childTnLst>
                                    <p:animEffect transition="out" filter="fade">
                                      <p:cBhvr>
                                        <p:cTn id="13" dur="2000" tmFilter="0, 0; .2, .5; .8, .5; 1, 0"/>
                                        <p:tgtEl>
                                          <p:spTgt spid="2"/>
                                        </p:tgtEl>
                                      </p:cBhvr>
                                    </p:animEffect>
                                    <p:animScale>
                                      <p:cBhvr>
                                        <p:cTn id="14" dur="1000" autoRev="1" fill="hold"/>
                                        <p:tgtEl>
                                          <p:spTgt spid="2"/>
                                        </p:tgtEl>
                                      </p:cBhvr>
                                      <p:by x="105000" y="105000"/>
                                    </p:animScale>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3" nodeType="clickEffect">
                                  <p:stCondLst>
                                    <p:cond delay="3000"/>
                                  </p:stCondLst>
                                  <p:childTnLst>
                                    <p:animEffect transition="out" filter="fade">
                                      <p:cBhvr>
                                        <p:cTn id="18" dur="5000"/>
                                        <p:tgtEl>
                                          <p:spTgt spid="2"/>
                                        </p:tgtEl>
                                      </p:cBhvr>
                                    </p:animEffect>
                                    <p:set>
                                      <p:cBhvr>
                                        <p:cTn id="19" dur="1" fill="hold">
                                          <p:stCondLst>
                                            <p:cond delay="4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2"/>
      <p:bldP spid="2" grpId="3"/>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AM-200/300: </a:t>
            </a:r>
            <a:r>
              <a:rPr lang="en-US" dirty="0" err="1"/>
              <a:t>AirMedia</a:t>
            </a:r>
            <a:r>
              <a:rPr lang="en-US" baseline="30000" dirty="0"/>
              <a:t>®</a:t>
            </a:r>
            <a:r>
              <a:rPr lang="en-US" dirty="0"/>
              <a:t> Wireless Presentation </a:t>
            </a:r>
            <a:r>
              <a:rPr lang="en-US" b="0" dirty="0"/>
              <a:t>Systems</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01768" y="2214065"/>
            <a:ext cx="4680477" cy="2680973"/>
          </a:xfrm>
          <a:prstGeom prst="rect">
            <a:avLst/>
          </a:prstGeom>
        </p:spPr>
      </p:pic>
      <p:sp>
        <p:nvSpPr>
          <p:cNvPr id="6" name="Rectangle 5"/>
          <p:cNvSpPr/>
          <p:nvPr/>
        </p:nvSpPr>
        <p:spPr>
          <a:xfrm>
            <a:off x="532435" y="1397092"/>
            <a:ext cx="1713053" cy="89847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Wired presentation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HDMI</a:t>
            </a:r>
            <a:r>
              <a:rPr kumimoji="0" lang="en-US" sz="1000" b="1" i="0" u="none" strike="noStrike" kern="1200" cap="none" spc="0" normalizeH="0" baseline="80000" noProof="0" dirty="0">
                <a:ln>
                  <a:noFill/>
                </a:ln>
                <a:solidFill>
                  <a:srgbClr val="FFFFFF"/>
                </a:solidFill>
                <a:effectLst/>
                <a:uLnTx/>
                <a:uFillTx/>
                <a:latin typeface="Arial"/>
                <a:ea typeface="+mn-ea"/>
                <a:cs typeface="+mn-cs"/>
              </a:rPr>
              <a:t>®</a:t>
            </a:r>
            <a:r>
              <a:rPr kumimoji="0" lang="en-US" sz="1800" b="1" i="0" u="none" strike="noStrike" kern="1200" cap="none" spc="0" normalizeH="0" baseline="0" noProof="0" dirty="0">
                <a:ln>
                  <a:noFill/>
                </a:ln>
                <a:solidFill>
                  <a:srgbClr val="FFFFFF"/>
                </a:solidFill>
                <a:effectLst/>
                <a:uLnTx/>
                <a:uFillTx/>
                <a:latin typeface="Arial"/>
                <a:ea typeface="+mn-ea"/>
                <a:cs typeface="+mn-cs"/>
              </a:rPr>
              <a:t> | DM</a:t>
            </a:r>
            <a:r>
              <a:rPr kumimoji="0" lang="en-US" sz="1000" b="1" i="0" u="none" strike="noStrike" kern="1200" cap="none" spc="0" normalizeH="0" baseline="80000" noProof="0" dirty="0">
                <a:ln>
                  <a:noFill/>
                </a:ln>
                <a:solidFill>
                  <a:srgbClr val="FFFFFF"/>
                </a:solidFill>
                <a:effectLst/>
                <a:uLnTx/>
                <a:uFillTx/>
                <a:latin typeface="Arial"/>
                <a:ea typeface="+mn-ea"/>
                <a:cs typeface="+mn-cs"/>
              </a:rPr>
              <a:t>®</a:t>
            </a:r>
          </a:p>
        </p:txBody>
      </p:sp>
      <p:sp>
        <p:nvSpPr>
          <p:cNvPr id="7" name="Rectangle 6"/>
          <p:cNvSpPr/>
          <p:nvPr/>
        </p:nvSpPr>
        <p:spPr>
          <a:xfrm>
            <a:off x="532435" y="2484593"/>
            <a:ext cx="2349661" cy="89847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Wireless presentation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Native | Non-native</a:t>
            </a:r>
          </a:p>
        </p:txBody>
      </p:sp>
      <p:sp>
        <p:nvSpPr>
          <p:cNvPr id="8" name="Rectangle 7"/>
          <p:cNvSpPr/>
          <p:nvPr/>
        </p:nvSpPr>
        <p:spPr>
          <a:xfrm>
            <a:off x="532435" y="3568779"/>
            <a:ext cx="2349661" cy="44923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Switcher</a:t>
            </a:r>
          </a:p>
        </p:txBody>
      </p:sp>
      <p:sp>
        <p:nvSpPr>
          <p:cNvPr id="9" name="Rectangle 8"/>
          <p:cNvSpPr/>
          <p:nvPr/>
        </p:nvSpPr>
        <p:spPr>
          <a:xfrm>
            <a:off x="532435" y="4203729"/>
            <a:ext cx="2349661" cy="6415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Display control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COM | IR | CEC</a:t>
            </a:r>
          </a:p>
        </p:txBody>
      </p:sp>
      <p:sp>
        <p:nvSpPr>
          <p:cNvPr id="10" name="Rectangle 9"/>
          <p:cNvSpPr/>
          <p:nvPr/>
        </p:nvSpPr>
        <p:spPr>
          <a:xfrm>
            <a:off x="8601917" y="1338737"/>
            <a:ext cx="2624082" cy="6415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Whiteboard capture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Crestron </a:t>
            </a:r>
            <a:r>
              <a:rPr kumimoji="0" lang="en-US" sz="1800" b="1" i="0" u="none" strike="noStrike" kern="1200" cap="none" spc="0" normalizeH="0" baseline="0" noProof="0" dirty="0" err="1">
                <a:ln>
                  <a:noFill/>
                </a:ln>
                <a:solidFill>
                  <a:srgbClr val="FFFFFF"/>
                </a:solidFill>
                <a:effectLst/>
                <a:uLnTx/>
                <a:uFillTx/>
                <a:latin typeface="Arial"/>
                <a:ea typeface="+mn-ea"/>
                <a:cs typeface="+mn-cs"/>
              </a:rPr>
              <a:t>AirBoard</a:t>
            </a:r>
            <a:r>
              <a:rPr kumimoji="0" lang="en-US" sz="1400" b="1" i="0" u="none" strike="noStrike" kern="1200" cap="none" spc="0" normalizeH="0" baseline="30000" noProof="0" dirty="0">
                <a:ln>
                  <a:noFill/>
                </a:ln>
                <a:solidFill>
                  <a:srgbClr val="FFFFFF"/>
                </a:solidFill>
                <a:effectLst/>
                <a:uLnTx/>
                <a:uFillTx/>
                <a:latin typeface="Arial"/>
                <a:ea typeface="+mn-ea"/>
                <a:cs typeface="+mn-cs"/>
              </a:rPr>
              <a:t>™</a:t>
            </a:r>
          </a:p>
        </p:txBody>
      </p:sp>
      <p:sp>
        <p:nvSpPr>
          <p:cNvPr id="11" name="Rectangle 10"/>
          <p:cNvSpPr/>
          <p:nvPr/>
        </p:nvSpPr>
        <p:spPr>
          <a:xfrm>
            <a:off x="8601917" y="2084847"/>
            <a:ext cx="2624082" cy="9458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Front-of-room experience w/ scheduling</a:t>
            </a:r>
          </a:p>
        </p:txBody>
      </p:sp>
      <p:sp>
        <p:nvSpPr>
          <p:cNvPr id="12" name="Rectangle 11"/>
          <p:cNvSpPr/>
          <p:nvPr/>
        </p:nvSpPr>
        <p:spPr>
          <a:xfrm>
            <a:off x="8601918" y="3154861"/>
            <a:ext cx="2624082" cy="7192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Touch screen integration</a:t>
            </a:r>
          </a:p>
        </p:txBody>
      </p:sp>
      <p:sp>
        <p:nvSpPr>
          <p:cNvPr id="13" name="Rectangle 12"/>
          <p:cNvSpPr/>
          <p:nvPr/>
        </p:nvSpPr>
        <p:spPr>
          <a:xfrm>
            <a:off x="8601918" y="4008185"/>
            <a:ext cx="2624082" cy="93146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Arial"/>
                <a:ea typeface="+mn-ea"/>
                <a:cs typeface="+mn-cs"/>
              </a:rPr>
              <a:t>Zūm</a:t>
            </a:r>
            <a:r>
              <a:rPr kumimoji="0" lang="en-US" sz="1000" b="1" i="0" u="none" strike="noStrike" kern="1200" cap="none" spc="0" normalizeH="0" baseline="50000" noProof="0" dirty="0">
                <a:ln>
                  <a:noFill/>
                </a:ln>
                <a:solidFill>
                  <a:srgbClr val="FFFFFF"/>
                </a:solidFill>
                <a:effectLst/>
                <a:uLnTx/>
                <a:uFillTx/>
                <a:latin typeface="Arial"/>
                <a:ea typeface="+mn-ea"/>
                <a:cs typeface="+mn-cs"/>
              </a:rPr>
              <a:t>®</a:t>
            </a:r>
            <a:r>
              <a:rPr kumimoji="0" lang="en-US" sz="1800" b="1" i="0" u="none" strike="noStrike" kern="1200" cap="none" spc="0" normalizeH="0" baseline="0" noProof="0" dirty="0">
                <a:ln>
                  <a:noFill/>
                </a:ln>
                <a:solidFill>
                  <a:srgbClr val="FFFFFF"/>
                </a:solidFill>
                <a:effectLst/>
                <a:uLnTx/>
                <a:uFillTx/>
                <a:latin typeface="Arial"/>
                <a:ea typeface="+mn-ea"/>
                <a:cs typeface="+mn-cs"/>
              </a:rPr>
              <a:t> occupancy and keypad with room power management</a:t>
            </a:r>
          </a:p>
        </p:txBody>
      </p:sp>
      <p:sp>
        <p:nvSpPr>
          <p:cNvPr id="14" name="Rectangle 13"/>
          <p:cNvSpPr/>
          <p:nvPr/>
        </p:nvSpPr>
        <p:spPr>
          <a:xfrm>
            <a:off x="8601918" y="5034349"/>
            <a:ext cx="2624082" cy="93146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Monitoring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Crestron Fusion</a:t>
            </a:r>
            <a:r>
              <a:rPr kumimoji="0" lang="en-US" sz="1000" b="1" i="0" u="none" strike="noStrike" kern="1200" cap="none" spc="0" normalizeH="0" baseline="60000" noProof="0" dirty="0">
                <a:ln>
                  <a:noFill/>
                </a:ln>
                <a:solidFill>
                  <a:srgbClr val="FFFFFF"/>
                </a:solidFill>
                <a:effectLst/>
                <a:uLnTx/>
                <a:uFillTx/>
                <a:latin typeface="Arial"/>
                <a:ea typeface="+mn-ea"/>
                <a:cs typeface="+mn-cs"/>
              </a:rPr>
              <a:t>®</a:t>
            </a:r>
            <a:r>
              <a:rPr kumimoji="0" lang="en-US" sz="1800" b="1" i="0" u="none" strike="noStrike" kern="1200" cap="none" spc="0" normalizeH="0" baseline="0" noProof="0" dirty="0">
                <a:ln>
                  <a:noFill/>
                </a:ln>
                <a:solidFill>
                  <a:srgbClr val="FFFFFF"/>
                </a:solidFill>
                <a:effectLst/>
                <a:uLnTx/>
                <a:uFillTx/>
                <a:latin typeface="Arial"/>
                <a:ea typeface="+mn-ea"/>
                <a:cs typeface="+mn-cs"/>
              </a:rPr>
              <a:t>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Arial"/>
                <a:ea typeface="+mn-ea"/>
                <a:cs typeface="+mn-cs"/>
              </a:rPr>
              <a:t>XiO</a:t>
            </a:r>
            <a:r>
              <a:rPr kumimoji="0" lang="en-US" sz="1800" b="1" i="0" u="none" strike="noStrike" kern="1200" cap="none" spc="0" normalizeH="0" baseline="0" noProof="0" dirty="0">
                <a:ln>
                  <a:noFill/>
                </a:ln>
                <a:solidFill>
                  <a:srgbClr val="FFFFFF"/>
                </a:solidFill>
                <a:effectLst/>
                <a:uLnTx/>
                <a:uFillTx/>
                <a:latin typeface="Arial"/>
                <a:ea typeface="+mn-ea"/>
                <a:cs typeface="+mn-cs"/>
              </a:rPr>
              <a:t> Cloud</a:t>
            </a:r>
            <a:r>
              <a:rPr kumimoji="0" lang="en-US" sz="1000" b="1" i="0" u="none" strike="noStrike" kern="1200" cap="none" spc="0" normalizeH="0" baseline="80000" noProof="0" dirty="0">
                <a:ln>
                  <a:noFill/>
                </a:ln>
                <a:solidFill>
                  <a:srgbClr val="FFFFFF"/>
                </a:solidFill>
                <a:effectLst/>
                <a:uLnTx/>
                <a:uFillTx/>
                <a:latin typeface="Arial"/>
                <a:ea typeface="+mn-ea"/>
                <a:cs typeface="+mn-cs"/>
              </a:rPr>
              <a:t>®</a:t>
            </a:r>
          </a:p>
        </p:txBody>
      </p:sp>
      <p:sp>
        <p:nvSpPr>
          <p:cNvPr id="15" name="Rectangle 14"/>
          <p:cNvSpPr/>
          <p:nvPr/>
        </p:nvSpPr>
        <p:spPr>
          <a:xfrm>
            <a:off x="532435" y="5031022"/>
            <a:ext cx="2800508" cy="93146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Digital signage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Arial"/>
                <a:ea typeface="+mn-ea"/>
                <a:cs typeface="+mn-cs"/>
              </a:rPr>
              <a:t>PinPointUX</a:t>
            </a:r>
            <a:r>
              <a:rPr kumimoji="0" lang="en-US" sz="1800" b="1" i="0" u="none" strike="noStrike" kern="1200" cap="none" spc="0" normalizeH="0" baseline="0" noProof="0" dirty="0">
                <a:ln>
                  <a:noFill/>
                </a:ln>
                <a:solidFill>
                  <a:srgbClr val="FFFFFF"/>
                </a:solidFill>
                <a:effectLst/>
                <a:uLnTx/>
                <a:uFillTx/>
                <a:latin typeface="Arial"/>
                <a:ea typeface="+mn-ea"/>
                <a:cs typeface="+mn-cs"/>
              </a:rPr>
              <a:t> | </a:t>
            </a:r>
            <a:r>
              <a:rPr kumimoji="0" lang="en-US" sz="1800" b="1" i="0" u="none" strike="noStrike" kern="1200" cap="none" spc="0" normalizeH="0" baseline="0" noProof="0" dirty="0" err="1">
                <a:ln>
                  <a:noFill/>
                </a:ln>
                <a:solidFill>
                  <a:srgbClr val="FFFFFF"/>
                </a:solidFill>
                <a:effectLst/>
                <a:uLnTx/>
                <a:uFillTx/>
                <a:latin typeface="Arial"/>
                <a:ea typeface="+mn-ea"/>
                <a:cs typeface="+mn-cs"/>
              </a:rPr>
              <a:t>Appspace</a:t>
            </a:r>
            <a:r>
              <a:rPr kumimoji="0" lang="en-US" sz="1000" b="1" i="0" u="none" strike="noStrike" kern="1200" cap="none" spc="0" normalizeH="0" baseline="50000" noProof="0" dirty="0">
                <a:ln>
                  <a:noFill/>
                </a:ln>
                <a:solidFill>
                  <a:srgbClr val="FFFFFF"/>
                </a:solidFill>
                <a:effectLst/>
                <a:uLnTx/>
                <a:uFillTx/>
                <a:latin typeface="Arial"/>
                <a:ea typeface="+mn-ea"/>
                <a:cs typeface="+mn-cs"/>
              </a:rPr>
              <a:t>®</a:t>
            </a:r>
          </a:p>
        </p:txBody>
      </p:sp>
      <p:sp>
        <p:nvSpPr>
          <p:cNvPr id="16" name="Title 1"/>
          <p:cNvSpPr txBox="1">
            <a:spLocks/>
          </p:cNvSpPr>
          <p:nvPr/>
        </p:nvSpPr>
        <p:spPr>
          <a:xfrm>
            <a:off x="4225580" y="5124289"/>
            <a:ext cx="3032851" cy="838199"/>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algn="ctr"/>
            <a:r>
              <a:rPr lang="en-US" dirty="0"/>
              <a:t>The </a:t>
            </a:r>
            <a:r>
              <a:rPr lang="en-US" b="1" dirty="0"/>
              <a:t>Total </a:t>
            </a:r>
            <a:r>
              <a:rPr lang="en-US" dirty="0"/>
              <a:t>Room Solution</a:t>
            </a:r>
          </a:p>
        </p:txBody>
      </p:sp>
    </p:spTree>
    <p:extLst>
      <p:ext uri="{BB962C8B-B14F-4D97-AF65-F5344CB8AC3E}">
        <p14:creationId xmlns:p14="http://schemas.microsoft.com/office/powerpoint/2010/main" val="39288336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1" name="Straight Arrow Connector 40"/>
          <p:cNvCxnSpPr/>
          <p:nvPr/>
        </p:nvCxnSpPr>
        <p:spPr>
          <a:xfrm flipV="1">
            <a:off x="9676675" y="3593785"/>
            <a:ext cx="0" cy="752697"/>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pic>
        <p:nvPicPr>
          <p:cNvPr id="21" name="Picture 4" descr="Afbeeldingsresultaat voor laptop">
            <a:extLst>
              <a:ext uri="{FF2B5EF4-FFF2-40B4-BE49-F238E27FC236}">
                <a16:creationId xmlns:a16="http://schemas.microsoft.com/office/drawing/2014/main" id="{6F3E9A5A-0AB6-4F05-A5FF-FF3FB04EF0E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899816" y="4014409"/>
            <a:ext cx="1563656" cy="1001927"/>
          </a:xfrm>
          <a:prstGeom prst="rect">
            <a:avLst/>
          </a:prstGeom>
          <a:noFill/>
          <a:extLst>
            <a:ext uri="{909E8E84-426E-40dd-AFC4-6F175D3DCCD1}">
              <a14:hiddenFill xmlns:a14="http://schemas.microsoft.com/office/drawing/2010/main" xmlns="">
                <a:solidFill>
                  <a:srgbClr val="FFFFFF"/>
                </a:solidFill>
              </a14:hiddenFill>
            </a:ext>
          </a:extLst>
        </p:spPr>
      </p:pic>
      <p:pic>
        <p:nvPicPr>
          <p:cNvPr id="22" name="Picture 4" descr="Afbeeldingsresultaat voor laptop">
            <a:extLst>
              <a:ext uri="{FF2B5EF4-FFF2-40B4-BE49-F238E27FC236}">
                <a16:creationId xmlns:a16="http://schemas.microsoft.com/office/drawing/2014/main" id="{8775305F-242C-4BE4-9F13-4F17BB13D9C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299109" y="3811695"/>
            <a:ext cx="1563656" cy="1001927"/>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a:extLst>
              <a:ext uri="{FF2B5EF4-FFF2-40B4-BE49-F238E27FC236}">
                <a16:creationId xmlns:a16="http://schemas.microsoft.com/office/drawing/2014/main" id="{F4A38833-5599-455C-8BB2-3CF437919D7D}"/>
              </a:ext>
            </a:extLst>
          </p:cNvPr>
          <p:cNvSpPr>
            <a:spLocks noGrp="1"/>
          </p:cNvSpPr>
          <p:nvPr>
            <p:ph type="title"/>
          </p:nvPr>
        </p:nvSpPr>
        <p:spPr/>
        <p:txBody>
          <a:bodyPr/>
          <a:lstStyle/>
          <a:p>
            <a:r>
              <a:rPr lang="en-US" dirty="0"/>
              <a:t>Simple to get your content on the room display</a:t>
            </a:r>
            <a:endParaRPr lang="nl-BE" dirty="0"/>
          </a:p>
        </p:txBody>
      </p:sp>
      <p:pic>
        <p:nvPicPr>
          <p:cNvPr id="11266" name="Picture 2" descr="Afbeeldingsresultaat voor browser">
            <a:extLst>
              <a:ext uri="{FF2B5EF4-FFF2-40B4-BE49-F238E27FC236}">
                <a16:creationId xmlns:a16="http://schemas.microsoft.com/office/drawing/2014/main" id="{EC3DE017-D5D0-4889-9CE3-95C8DBFDA73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4811" y="2869387"/>
            <a:ext cx="1748431" cy="1312459"/>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a:extLst>
              <a:ext uri="{FF2B5EF4-FFF2-40B4-BE49-F238E27FC236}">
                <a16:creationId xmlns:a16="http://schemas.microsoft.com/office/drawing/2014/main" id="{93EFD4A9-E1B4-4206-8FBE-7AF97A0A098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38321" y="1322087"/>
            <a:ext cx="3229531" cy="705754"/>
          </a:xfrm>
          <a:prstGeom prst="rect">
            <a:avLst/>
          </a:prstGeom>
        </p:spPr>
      </p:pic>
      <p:pic>
        <p:nvPicPr>
          <p:cNvPr id="11268" name="Picture 4" descr="Afbeeldingsresultaat voor laptop">
            <a:extLst>
              <a:ext uri="{FF2B5EF4-FFF2-40B4-BE49-F238E27FC236}">
                <a16:creationId xmlns:a16="http://schemas.microsoft.com/office/drawing/2014/main" id="{98389E52-BDF6-49E9-8E09-00E6CFCA40F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02718" y="4226245"/>
            <a:ext cx="1563656" cy="1001927"/>
          </a:xfrm>
          <a:prstGeom prst="rect">
            <a:avLst/>
          </a:prstGeom>
          <a:noFill/>
          <a:extLst>
            <a:ext uri="{909E8E84-426E-40dd-AFC4-6F175D3DCCD1}">
              <a14:hiddenFill xmlns:a14="http://schemas.microsoft.com/office/drawing/2010/main" xmlns="">
                <a:solidFill>
                  <a:srgbClr val="FFFFFF"/>
                </a:solidFill>
              </a14:hiddenFill>
            </a:ext>
          </a:extLst>
        </p:spPr>
      </p:pic>
      <p:pic>
        <p:nvPicPr>
          <p:cNvPr id="11270" name="Picture 6" descr="Afbeeldingsresultaat voor mobile app">
            <a:extLst>
              <a:ext uri="{FF2B5EF4-FFF2-40B4-BE49-F238E27FC236}">
                <a16:creationId xmlns:a16="http://schemas.microsoft.com/office/drawing/2014/main" id="{38BFD1F1-7DCF-4D9D-922C-BD8CE8F1038D}"/>
              </a:ext>
            </a:extLst>
          </p:cNvPr>
          <p:cNvPicPr>
            <a:picLocks noChangeAspect="1" noChangeArrowheads="1"/>
          </p:cNvPicPr>
          <p:nvPr/>
        </p:nvPicPr>
        <p:blipFill>
          <a:blip r:embed="rId5" cstate="screen">
            <a:extLst>
              <a:ext uri="{BEBA8EAE-BF5A-486C-A8C5-ECC9F3942E4B}">
                <a14:imgProps xmlns:a14="http://schemas.microsoft.com/office/drawing/2010/main">
                  <a14:imgLayer r:embed="rId6">
                    <a14:imgEffect>
                      <a14:backgroundRemoval t="5505" b="91284" l="9940" r="89910">
                        <a14:foregroundMark x1="46235" y1="16743" x2="46687" y2="16055"/>
                        <a14:foregroundMark x1="41566" y1="10550" x2="42018" y2="11239"/>
                        <a14:foregroundMark x1="41867" y1="5505" x2="46386" y2="6193"/>
                        <a14:foregroundMark x1="48042" y1="31193" x2="48193" y2="32110"/>
                        <a14:foregroundMark x1="49247" y1="23394" x2="43976" y2="21330"/>
                        <a14:foregroundMark x1="28464" y1="71560" x2="48645" y2="84633"/>
                        <a14:foregroundMark x1="63705" y1="66743" x2="72289" y2="45872"/>
                        <a14:foregroundMark x1="70181" y1="54358" x2="72590" y2="45413"/>
                        <a14:foregroundMark x1="59036" y1="77752" x2="51807" y2="94037"/>
                        <a14:foregroundMark x1="51807" y1="94037" x2="39157" y2="91284"/>
                        <a14:foregroundMark x1="39157" y1="91284" x2="27861" y2="82339"/>
                        <a14:foregroundMark x1="27861" y1="82339" x2="41717" y2="83257"/>
                        <a14:foregroundMark x1="41717" y1="83257" x2="58735" y2="77294"/>
                        <a14:foregroundMark x1="28012" y1="81651" x2="24398" y2="71330"/>
                        <a14:foregroundMark x1="26807" y1="80734" x2="26958" y2="80963"/>
                        <a14:foregroundMark x1="26506" y1="82110" x2="26355" y2="80046"/>
                        <a14:foregroundMark x1="26205" y1="80963" x2="25904" y2="79358"/>
                        <a14:foregroundMark x1="25753" y1="80963" x2="24096" y2="78440"/>
                        <a14:foregroundMark x1="25753" y1="78899" x2="23193" y2="76606"/>
                        <a14:foregroundMark x1="23645" y1="79358" x2="22741" y2="73394"/>
                        <a14:foregroundMark x1="22289" y1="76606" x2="22590" y2="73853"/>
                        <a14:foregroundMark x1="22892" y1="79128" x2="22289" y2="76606"/>
                        <a14:foregroundMark x1="22139" y1="76147" x2="23343" y2="71101"/>
                        <a14:foregroundMark x1="22139" y1="74541" x2="22741" y2="72706"/>
                      </a14:backgroundRemoval>
                    </a14:imgEffect>
                  </a14:imgLayer>
                </a14:imgProps>
              </a:ext>
              <a:ext uri="{28A0092B-C50C-407E-A947-70E740481C1C}">
                <a14:useLocalDpi xmlns:a14="http://schemas.microsoft.com/office/drawing/2010/main"/>
              </a:ext>
            </a:extLst>
          </a:blip>
          <a:srcRect/>
          <a:stretch>
            <a:fillRect/>
          </a:stretch>
        </p:blipFill>
        <p:spPr bwMode="auto">
          <a:xfrm>
            <a:off x="4005224" y="3706195"/>
            <a:ext cx="2856120" cy="1875404"/>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4" descr="Afbeeldingsresultaat voor laptop">
            <a:extLst>
              <a:ext uri="{FF2B5EF4-FFF2-40B4-BE49-F238E27FC236}">
                <a16:creationId xmlns:a16="http://schemas.microsoft.com/office/drawing/2014/main" id="{67043EFE-5280-4B8B-9FEA-95B5264196C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478809" y="3811696"/>
            <a:ext cx="1563656" cy="1001927"/>
          </a:xfrm>
          <a:prstGeom prst="rect">
            <a:avLst/>
          </a:prstGeom>
          <a:noFill/>
          <a:extLst>
            <a:ext uri="{909E8E84-426E-40dd-AFC4-6F175D3DCCD1}">
              <a14:hiddenFill xmlns:a14="http://schemas.microsoft.com/office/drawing/2010/main" xmlns="">
                <a:solidFill>
                  <a:srgbClr val="FFFFFF"/>
                </a:solidFill>
              </a14:hiddenFill>
            </a:ext>
          </a:extLst>
        </p:spPr>
      </p:pic>
      <p:pic>
        <p:nvPicPr>
          <p:cNvPr id="27" name="Picture 26">
            <a:extLst>
              <a:ext uri="{FF2B5EF4-FFF2-40B4-BE49-F238E27FC236}">
                <a16:creationId xmlns:a16="http://schemas.microsoft.com/office/drawing/2014/main" id="{44D9479D-AB1F-4C9E-AC91-3A4D1F9C912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294013" y="3961017"/>
            <a:ext cx="1063119" cy="818103"/>
          </a:xfrm>
          <a:prstGeom prst="rect">
            <a:avLst/>
          </a:prstGeom>
        </p:spPr>
      </p:pic>
      <p:sp>
        <p:nvSpPr>
          <p:cNvPr id="28" name="TextBox 27">
            <a:extLst>
              <a:ext uri="{FF2B5EF4-FFF2-40B4-BE49-F238E27FC236}">
                <a16:creationId xmlns:a16="http://schemas.microsoft.com/office/drawing/2014/main" id="{F72E4101-3B1F-47AC-8693-21426DCAE26D}"/>
              </a:ext>
            </a:extLst>
          </p:cNvPr>
          <p:cNvSpPr txBox="1"/>
          <p:nvPr/>
        </p:nvSpPr>
        <p:spPr>
          <a:xfrm>
            <a:off x="2422030" y="3742431"/>
            <a:ext cx="675785"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mn-cs"/>
              </a:rPr>
              <a:t>OR</a:t>
            </a:r>
            <a:endParaRPr kumimoji="0" lang="nl-BE" sz="1400" b="0" i="0" u="none" strike="noStrike" kern="1200" cap="none" spc="0" normalizeH="0" baseline="0" noProof="0">
              <a:ln>
                <a:noFill/>
              </a:ln>
              <a:solidFill>
                <a:srgbClr val="000000"/>
              </a:solidFill>
              <a:effectLst/>
              <a:uLnTx/>
              <a:uFillTx/>
              <a:latin typeface="Arial"/>
              <a:ea typeface="+mn-ea"/>
              <a:cs typeface="+mn-cs"/>
            </a:endParaRPr>
          </a:p>
        </p:txBody>
      </p:sp>
      <p:cxnSp>
        <p:nvCxnSpPr>
          <p:cNvPr id="4" name="Elbow Connector 3"/>
          <p:cNvCxnSpPr>
            <a:cxnSpLocks/>
          </p:cNvCxnSpPr>
          <p:nvPr/>
        </p:nvCxnSpPr>
        <p:spPr>
          <a:xfrm rot="5400000" flipH="1" flipV="1">
            <a:off x="2067190" y="1094716"/>
            <a:ext cx="1146508" cy="2402834"/>
          </a:xfrm>
          <a:prstGeom prst="bentConnector2">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9" name="Elbow Connector 28"/>
          <p:cNvCxnSpPr/>
          <p:nvPr/>
        </p:nvCxnSpPr>
        <p:spPr>
          <a:xfrm rot="16200000" flipV="1">
            <a:off x="8506170" y="1233107"/>
            <a:ext cx="693879" cy="1577593"/>
          </a:xfrm>
          <a:prstGeom prst="bentConnector2">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1" name="Elbow Connector 30"/>
          <p:cNvCxnSpPr/>
          <p:nvPr/>
        </p:nvCxnSpPr>
        <p:spPr>
          <a:xfrm rot="16200000" flipV="1">
            <a:off x="8172414" y="4901848"/>
            <a:ext cx="1537301" cy="1360852"/>
          </a:xfrm>
          <a:prstGeom prst="bent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7" name="Elbow Connector 36"/>
          <p:cNvCxnSpPr/>
          <p:nvPr/>
        </p:nvCxnSpPr>
        <p:spPr>
          <a:xfrm rot="5400000" flipH="1" flipV="1">
            <a:off x="9620091" y="4829927"/>
            <a:ext cx="1541618" cy="1500379"/>
          </a:xfrm>
          <a:prstGeom prst="bent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9676675" y="5016336"/>
            <a:ext cx="0" cy="752697"/>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pic>
        <p:nvPicPr>
          <p:cNvPr id="10" name="Picture 8" descr="Afbeeldingsresultaat voor server png">
            <a:extLst>
              <a:ext uri="{FF2B5EF4-FFF2-40B4-BE49-F238E27FC236}">
                <a16:creationId xmlns:a16="http://schemas.microsoft.com/office/drawing/2014/main" id="{E5381732-E970-4FCD-932E-6C7DE1498009}"/>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553326" y="5207152"/>
            <a:ext cx="1300700" cy="1409091"/>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5">
            <a:extLst>
              <a:ext uri="{FF2B5EF4-FFF2-40B4-BE49-F238E27FC236}">
                <a16:creationId xmlns:a16="http://schemas.microsoft.com/office/drawing/2014/main" id="{4FE09F68-AB85-4F73-ABB8-94410022E56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644633" y="2285718"/>
            <a:ext cx="1994544" cy="1271248"/>
          </a:xfrm>
          <a:prstGeom prst="rect">
            <a:avLst/>
          </a:prstGeom>
        </p:spPr>
      </p:pic>
      <p:cxnSp>
        <p:nvCxnSpPr>
          <p:cNvPr id="42" name="Straight Arrow Connector 41"/>
          <p:cNvCxnSpPr/>
          <p:nvPr/>
        </p:nvCxnSpPr>
        <p:spPr>
          <a:xfrm flipV="1">
            <a:off x="5729977" y="2184184"/>
            <a:ext cx="0" cy="1522011"/>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471842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t="8786" b="8786"/>
          <a:stretch/>
        </p:blipFill>
        <p:spPr/>
      </p:pic>
      <p:sp>
        <p:nvSpPr>
          <p:cNvPr id="12" name="Title 11"/>
          <p:cNvSpPr>
            <a:spLocks noGrp="1"/>
          </p:cNvSpPr>
          <p:nvPr>
            <p:ph type="title"/>
          </p:nvPr>
        </p:nvSpPr>
        <p:spPr/>
        <p:txBody>
          <a:bodyPr/>
          <a:lstStyle/>
          <a:p>
            <a:r>
              <a:rPr lang="en-US"/>
              <a:t>Why wireless presentation?</a:t>
            </a:r>
          </a:p>
        </p:txBody>
      </p:sp>
      <p:sp>
        <p:nvSpPr>
          <p:cNvPr id="2" name="Content Placeholder 1"/>
          <p:cNvSpPr>
            <a:spLocks noGrp="1"/>
          </p:cNvSpPr>
          <p:nvPr>
            <p:ph idx="1"/>
          </p:nvPr>
        </p:nvSpPr>
        <p:spPr/>
        <p:txBody>
          <a:bodyPr/>
          <a:lstStyle/>
          <a:p>
            <a:pPr lvl="2"/>
            <a:r>
              <a:rPr lang="en-US" dirty="0"/>
              <a:t>Frees people to sit or stand anywhere in the room or space and easily connect their laptops and smart devices to room display, regardless of OS</a:t>
            </a:r>
          </a:p>
          <a:p>
            <a:pPr lvl="2"/>
            <a:r>
              <a:rPr lang="en-US" dirty="0"/>
              <a:t>No more wires or dongles cluttering table</a:t>
            </a:r>
          </a:p>
          <a:p>
            <a:pPr lvl="2"/>
            <a:r>
              <a:rPr lang="en-US" dirty="0"/>
              <a:t>Enables collaboration in various public spaces – e.g., cafeterias, hallways, private offices</a:t>
            </a:r>
          </a:p>
        </p:txBody>
      </p:sp>
    </p:spTree>
    <p:extLst>
      <p:ext uri="{BB962C8B-B14F-4D97-AF65-F5344CB8AC3E}">
        <p14:creationId xmlns:p14="http://schemas.microsoft.com/office/powerpoint/2010/main" val="2043593343"/>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erson holding white Android smartphone in white shirt">
            <a:extLst>
              <a:ext uri="{FF2B5EF4-FFF2-40B4-BE49-F238E27FC236}">
                <a16:creationId xmlns:a16="http://schemas.microsoft.com/office/drawing/2014/main" id="{F8DD4F55-7DA4-4003-B619-2C05601C3D79}"/>
              </a:ext>
            </a:extLst>
          </p:cNvPr>
          <p:cNvPicPr>
            <a:picLocks noGrp="1" noChangeAspect="1" noChangeArrowheads="1"/>
          </p:cNvPicPr>
          <p:nvPr>
            <p:ph type="pic" sz="quarter" idx="10"/>
          </p:nvPr>
        </p:nvPicPr>
        <p:blipFill rotWithShape="1">
          <a:blip r:embed="rId2">
            <a:extLst>
              <a:ext uri="{28A0092B-C50C-407E-A947-70E740481C1C}">
                <a14:useLocalDpi xmlns:a14="http://schemas.microsoft.com/office/drawing/2010/main" val="0"/>
              </a:ext>
            </a:extLst>
          </a:blip>
          <a:srcRect l="22497" r="22497"/>
          <a:stretch/>
        </p:blipFill>
        <p:spPr bwMode="auto">
          <a:xfrm>
            <a:off x="7010400" y="270934"/>
            <a:ext cx="4838700" cy="58674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020FDB75-B1D1-4CA9-B3C4-7E5775AAF426}"/>
              </a:ext>
            </a:extLst>
          </p:cNvPr>
          <p:cNvSpPr>
            <a:spLocks noGrp="1"/>
          </p:cNvSpPr>
          <p:nvPr>
            <p:ph type="title"/>
          </p:nvPr>
        </p:nvSpPr>
        <p:spPr/>
        <p:txBody>
          <a:bodyPr/>
          <a:lstStyle/>
          <a:p>
            <a:r>
              <a:rPr lang="en-US" dirty="0"/>
              <a:t>Wireless sharing from YOUR device</a:t>
            </a:r>
          </a:p>
        </p:txBody>
      </p:sp>
      <p:sp>
        <p:nvSpPr>
          <p:cNvPr id="4" name="Content Placeholder 3">
            <a:extLst>
              <a:ext uri="{FF2B5EF4-FFF2-40B4-BE49-F238E27FC236}">
                <a16:creationId xmlns:a16="http://schemas.microsoft.com/office/drawing/2014/main" id="{F16A80A7-844E-49E4-A8CF-E58BE72A4A0A}"/>
              </a:ext>
            </a:extLst>
          </p:cNvPr>
          <p:cNvSpPr>
            <a:spLocks noGrp="1"/>
          </p:cNvSpPr>
          <p:nvPr>
            <p:ph idx="1"/>
          </p:nvPr>
        </p:nvSpPr>
        <p:spPr/>
        <p:txBody>
          <a:bodyPr/>
          <a:lstStyle/>
          <a:p>
            <a:r>
              <a:rPr lang="en-US" dirty="0"/>
              <a:t>Supports the most popular operating systems</a:t>
            </a:r>
          </a:p>
          <a:p>
            <a:pPr marL="342900" indent="-342900">
              <a:buFont typeface="Arial" panose="020B0604020202020204" pitchFamily="34" charset="0"/>
              <a:buChar char="•"/>
            </a:pPr>
            <a:r>
              <a:rPr lang="en-US" b="0" dirty="0"/>
              <a:t>Windows</a:t>
            </a:r>
            <a:r>
              <a:rPr lang="en-US" b="0" baseline="30000" dirty="0"/>
              <a:t>©</a:t>
            </a:r>
            <a:r>
              <a:rPr lang="en-US" b="0" dirty="0"/>
              <a:t> via AirMedia app</a:t>
            </a:r>
          </a:p>
          <a:p>
            <a:pPr marL="342900" indent="-342900">
              <a:buFont typeface="Arial" panose="020B0604020202020204" pitchFamily="34" charset="0"/>
              <a:buChar char="•"/>
            </a:pPr>
            <a:r>
              <a:rPr lang="en-US" b="0" dirty="0"/>
              <a:t>Windows via Miracast</a:t>
            </a:r>
            <a:r>
              <a:rPr lang="en-US" b="0" baseline="30000" dirty="0"/>
              <a:t>®</a:t>
            </a:r>
            <a:r>
              <a:rPr lang="en-US" b="0" dirty="0"/>
              <a:t> software</a:t>
            </a:r>
            <a:endParaRPr lang="en-US" b="0" baseline="80000" dirty="0"/>
          </a:p>
          <a:p>
            <a:pPr marL="342900" indent="-342900">
              <a:buFont typeface="Arial" panose="020B0604020202020204" pitchFamily="34" charset="0"/>
              <a:buChar char="•"/>
            </a:pPr>
            <a:r>
              <a:rPr lang="en-US" b="0" dirty="0"/>
              <a:t>Android</a:t>
            </a:r>
            <a:r>
              <a:rPr lang="en-US" b="0" baseline="30000" dirty="0"/>
              <a:t>™</a:t>
            </a:r>
            <a:endParaRPr lang="en-US" sz="1000" b="0" baseline="30000" dirty="0"/>
          </a:p>
          <a:p>
            <a:pPr marL="342900" indent="-342900">
              <a:buFont typeface="Arial" panose="020B0604020202020204" pitchFamily="34" charset="0"/>
              <a:buChar char="•"/>
            </a:pPr>
            <a:r>
              <a:rPr lang="en-US" b="0" dirty="0"/>
              <a:t>iOS</a:t>
            </a:r>
            <a:r>
              <a:rPr lang="en-US" b="0" baseline="30000" dirty="0"/>
              <a:t>®</a:t>
            </a:r>
            <a:endParaRPr lang="en-US" sz="1000" b="0" baseline="30000" dirty="0"/>
          </a:p>
          <a:p>
            <a:pPr marL="342900" indent="-342900">
              <a:buFont typeface="Arial" panose="020B0604020202020204" pitchFamily="34" charset="0"/>
              <a:buChar char="•"/>
            </a:pPr>
            <a:r>
              <a:rPr lang="en-US" b="0" dirty="0"/>
              <a:t>MacOS</a:t>
            </a:r>
            <a:r>
              <a:rPr lang="en-US" b="0" baseline="30000" dirty="0"/>
              <a:t>®</a:t>
            </a:r>
            <a:endParaRPr lang="en-US" sz="1000" b="0" baseline="30000" dirty="0"/>
          </a:p>
          <a:p>
            <a:pPr marL="342900" indent="-342900">
              <a:buFont typeface="Arial" panose="020B0604020202020204" pitchFamily="34" charset="0"/>
              <a:buChar char="•"/>
            </a:pPr>
            <a:r>
              <a:rPr lang="en-US" b="0" dirty="0"/>
              <a:t>Chrome OS</a:t>
            </a:r>
            <a:r>
              <a:rPr lang="en-US" b="0" baseline="30000" dirty="0"/>
              <a:t>™</a:t>
            </a:r>
            <a:endParaRPr lang="en-US" sz="1000" b="0" baseline="30000" dirty="0"/>
          </a:p>
        </p:txBody>
      </p:sp>
    </p:spTree>
    <p:extLst>
      <p:ext uri="{BB962C8B-B14F-4D97-AF65-F5344CB8AC3E}">
        <p14:creationId xmlns:p14="http://schemas.microsoft.com/office/powerpoint/2010/main" val="330978777"/>
      </p:ext>
    </p:extLst>
  </p:cSld>
  <p:clrMapOvr>
    <a:masterClrMapping/>
  </p:clrMapOvr>
  <p:transition>
    <p:fade/>
  </p:transition>
</p:sld>
</file>

<file path=ppt/theme/theme1.xml><?xml version="1.0" encoding="utf-8"?>
<a:theme xmlns:a="http://schemas.openxmlformats.org/drawingml/2006/main" name="1_Office Theme">
  <a:themeElements>
    <a:clrScheme name="Crestron">
      <a:dk1>
        <a:srgbClr val="3E484F"/>
      </a:dk1>
      <a:lt1>
        <a:srgbClr val="D7DFD7"/>
      </a:lt1>
      <a:dk2>
        <a:srgbClr val="004980"/>
      </a:dk2>
      <a:lt2>
        <a:srgbClr val="007CA0"/>
      </a:lt2>
      <a:accent1>
        <a:srgbClr val="7B7BBA"/>
      </a:accent1>
      <a:accent2>
        <a:srgbClr val="00AC80"/>
      </a:accent2>
      <a:accent3>
        <a:srgbClr val="D3DE44"/>
      </a:accent3>
      <a:accent4>
        <a:srgbClr val="0E99D6"/>
      </a:accent4>
      <a:accent5>
        <a:srgbClr val="BA1C83"/>
      </a:accent5>
      <a:accent6>
        <a:srgbClr val="F0563E"/>
      </a:accent6>
      <a:hlink>
        <a:srgbClr val="FCB544"/>
      </a:hlink>
      <a:folHlink>
        <a:srgbClr val="62191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PT_2017_Master-Template_v10">
  <a:themeElements>
    <a:clrScheme name="Custom 7">
      <a:dk1>
        <a:srgbClr val="000000"/>
      </a:dk1>
      <a:lt1>
        <a:srgbClr val="FFFFFF"/>
      </a:lt1>
      <a:dk2>
        <a:srgbClr val="565656"/>
      </a:dk2>
      <a:lt2>
        <a:srgbClr val="DAE2DA"/>
      </a:lt2>
      <a:accent1>
        <a:srgbClr val="007CA2"/>
      </a:accent1>
      <a:accent2>
        <a:srgbClr val="005873"/>
      </a:accent2>
      <a:accent3>
        <a:srgbClr val="8CB0B1"/>
      </a:accent3>
      <a:accent4>
        <a:srgbClr val="00497F"/>
      </a:accent4>
      <a:accent5>
        <a:srgbClr val="E489B8"/>
      </a:accent5>
      <a:accent6>
        <a:srgbClr val="F5A46D"/>
      </a:accent6>
      <a:hlink>
        <a:srgbClr val="565656"/>
      </a:hlink>
      <a:folHlink>
        <a:srgbClr val="007CA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nSpc>
            <a:spcPct val="110000"/>
          </a:lnSpc>
          <a:defRPr sz="14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A129CB4FD544A4EAEC8A9A9FA2DC396" ma:contentTypeVersion="13" ma:contentTypeDescription="Create a new document." ma:contentTypeScope="" ma:versionID="e23be965ddc0da89025bb4827550bced">
  <xsd:schema xmlns:xsd="http://www.w3.org/2001/XMLSchema" xmlns:xs="http://www.w3.org/2001/XMLSchema" xmlns:p="http://schemas.microsoft.com/office/2006/metadata/properties" xmlns:ns3="e1a2667c-fa1e-4cab-8335-d79f54a10da9" xmlns:ns4="ecfe0049-217f-4f3e-8577-776d7167c63a" targetNamespace="http://schemas.microsoft.com/office/2006/metadata/properties" ma:root="true" ma:fieldsID="aa84acc76d75281016d5be338e5134dc" ns3:_="" ns4:_="">
    <xsd:import namespace="e1a2667c-fa1e-4cab-8335-d79f54a10da9"/>
    <xsd:import namespace="ecfe0049-217f-4f3e-8577-776d7167c6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EventHashCode" minOccurs="0"/>
                <xsd:element ref="ns4:MediaServiceGenerationTime" minOccurs="0"/>
                <xsd:element ref="ns4:MediaServiceDateTaken" minOccurs="0"/>
                <xsd:element ref="ns4:MediaServiceAutoTags" minOccurs="0"/>
                <xsd:element ref="ns4:MediaServiceLocation" minOccurs="0"/>
                <xsd:element ref="ns4:MediaServiceOCR"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a2667c-fa1e-4cab-8335-d79f54a10da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cfe0049-217f-4f3e-8577-776d7167c6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3E27855-9718-47DE-8A3D-CA864F182472}">
  <ds:schemaRefs>
    <ds:schemaRef ds:uri="http://schemas.microsoft.com/office/2006/documentManagement/types"/>
    <ds:schemaRef ds:uri="http://purl.org/dc/elements/1.1/"/>
    <ds:schemaRef ds:uri="http://purl.org/dc/dcmitype/"/>
    <ds:schemaRef ds:uri="e1a2667c-fa1e-4cab-8335-d79f54a10da9"/>
    <ds:schemaRef ds:uri="http://www.w3.org/XML/1998/namespace"/>
    <ds:schemaRef ds:uri="ecfe0049-217f-4f3e-8577-776d7167c63a"/>
    <ds:schemaRef ds:uri="http://schemas.microsoft.com/office/infopath/2007/PartnerControls"/>
    <ds:schemaRef ds:uri="http://schemas.openxmlformats.org/package/2006/metadata/core-properties"/>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5D06D59C-E8B6-47DF-824C-61EAD3295904}">
  <ds:schemaRefs>
    <ds:schemaRef ds:uri="http://schemas.microsoft.com/sharepoint/v3/contenttype/forms"/>
  </ds:schemaRefs>
</ds:datastoreItem>
</file>

<file path=customXml/itemProps3.xml><?xml version="1.0" encoding="utf-8"?>
<ds:datastoreItem xmlns:ds="http://schemas.openxmlformats.org/officeDocument/2006/customXml" ds:itemID="{7583F0CA-7420-43E7-A5B5-76C898275A4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1a2667c-fa1e-4cab-8335-d79f54a10da9"/>
    <ds:schemaRef ds:uri="ecfe0049-217f-4f3e-8577-776d7167c6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1876</TotalTime>
  <Words>1650</Words>
  <Application>Microsoft Office PowerPoint</Application>
  <PresentationFormat>Widescreen</PresentationFormat>
  <Paragraphs>210</Paragraphs>
  <Slides>29</Slides>
  <Notes>12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29</vt:i4>
      </vt:variant>
    </vt:vector>
  </HeadingPairs>
  <TitlesOfParts>
    <vt:vector size="38" baseType="lpstr">
      <vt:lpstr>Arial</vt:lpstr>
      <vt:lpstr>Arial Black</vt:lpstr>
      <vt:lpstr>Arial Narrow</vt:lpstr>
      <vt:lpstr>Calibri</vt:lpstr>
      <vt:lpstr>Mark</vt:lpstr>
      <vt:lpstr>MarkPro</vt:lpstr>
      <vt:lpstr>Wingdings</vt:lpstr>
      <vt:lpstr>1_Office Theme</vt:lpstr>
      <vt:lpstr>PPT_2017_Master-Template_v10</vt:lpstr>
      <vt:lpstr>PowerPoint Presentation</vt:lpstr>
      <vt:lpstr>Returning to the office</vt:lpstr>
      <vt:lpstr>Room automation, intelligence, and security</vt:lpstr>
      <vt:lpstr>Information is key</vt:lpstr>
      <vt:lpstr>What is AirMedia® 2.0 Wireless Presentation? </vt:lpstr>
      <vt:lpstr>AM-200/300: AirMedia® Wireless Presentation Systems</vt:lpstr>
      <vt:lpstr>Simple to get your content on the room display</vt:lpstr>
      <vt:lpstr>Why wireless presentation?</vt:lpstr>
      <vt:lpstr>Wireless sharing from YOUR device</vt:lpstr>
      <vt:lpstr>Simple, consistent user experience in every room and space</vt:lpstr>
      <vt:lpstr>Simple, consistent user experience in every room and space</vt:lpstr>
      <vt:lpstr>Device agnostic</vt:lpstr>
      <vt:lpstr>Great video: Provides low latency critical for interactive content</vt:lpstr>
      <vt:lpstr>Secure endpoint: Works with your existing infrastructure</vt:lpstr>
      <vt:lpstr>Manage remotely: XiO Cloud™ Service</vt:lpstr>
      <vt:lpstr>AirMedia product family</vt:lpstr>
      <vt:lpstr>AM-300: Room system</vt:lpstr>
      <vt:lpstr>AirMedia 2.0: New connection experience Click “Start Presenting” and then enter code – you’re connected!</vt:lpstr>
      <vt:lpstr>Easy does it</vt:lpstr>
      <vt:lpstr>PowerPoint Presentation</vt:lpstr>
      <vt:lpstr>PowerPoint Presentation</vt:lpstr>
      <vt:lpstr>PowerPoint Presentation</vt:lpstr>
      <vt:lpstr>PowerPoint Presentation</vt:lpstr>
      <vt:lpstr>PowerPoint Presentation</vt:lpstr>
      <vt:lpstr>Front-of-room experience: Light / Dark theme</vt:lpstr>
      <vt:lpstr>Modern authentication for Office 365® scheduling integration</vt:lpstr>
      <vt:lpstr>AirMedia connected users: Status page</vt:lpstr>
      <vt:lpstr>Application downloads from the cloud</vt:lpstr>
      <vt:lpstr>PowerPoint Presentation</vt:lpstr>
    </vt:vector>
  </TitlesOfParts>
  <Company>Crestron Electronics,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Delix Alex</dc:creator>
  <cp:lastModifiedBy>Kira DeLong</cp:lastModifiedBy>
  <cp:revision>51</cp:revision>
  <dcterms:created xsi:type="dcterms:W3CDTF">2019-11-18T14:56:29Z</dcterms:created>
  <dcterms:modified xsi:type="dcterms:W3CDTF">2020-10-07T13:12:03Z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0x0101003A129CB4FD544A4EAEC8A9A9FA2DC396</vt:lpwstr>
  </property>
</Properties>
</file>